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2.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84" r:id="rId2"/>
    <p:sldMasterId id="2147483719" r:id="rId3"/>
  </p:sldMasterIdLst>
  <p:notesMasterIdLst>
    <p:notesMasterId r:id="rId29"/>
  </p:notesMasterIdLst>
  <p:sldIdLst>
    <p:sldId id="256" r:id="rId4"/>
    <p:sldId id="579" r:id="rId5"/>
    <p:sldId id="595" r:id="rId6"/>
    <p:sldId id="600" r:id="rId7"/>
    <p:sldId id="602" r:id="rId8"/>
    <p:sldId id="257" r:id="rId9"/>
    <p:sldId id="276" r:id="rId10"/>
    <p:sldId id="289" r:id="rId11"/>
    <p:sldId id="260" r:id="rId12"/>
    <p:sldId id="296" r:id="rId13"/>
    <p:sldId id="262" r:id="rId14"/>
    <p:sldId id="267" r:id="rId15"/>
    <p:sldId id="287" r:id="rId16"/>
    <p:sldId id="282" r:id="rId17"/>
    <p:sldId id="604" r:id="rId18"/>
    <p:sldId id="278" r:id="rId19"/>
    <p:sldId id="288" r:id="rId20"/>
    <p:sldId id="605" r:id="rId21"/>
    <p:sldId id="281" r:id="rId22"/>
    <p:sldId id="606" r:id="rId23"/>
    <p:sldId id="280" r:id="rId24"/>
    <p:sldId id="273" r:id="rId25"/>
    <p:sldId id="290" r:id="rId26"/>
    <p:sldId id="603" r:id="rId27"/>
    <p:sldId id="275" r:id="rId2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3" roundtripDataSignature="AMtx7midSzYxVBPC/kyATLNryG/7NMFtr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1133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773" autoAdjust="0"/>
  </p:normalViewPr>
  <p:slideViewPr>
    <p:cSldViewPr snapToGrid="0">
      <p:cViewPr varScale="1">
        <p:scale>
          <a:sx n="114" d="100"/>
          <a:sy n="114" d="100"/>
        </p:scale>
        <p:origin x="1976" y="56"/>
      </p:cViewPr>
      <p:guideLst>
        <p:guide orient="horz" pos="2160"/>
        <p:guide pos="3840"/>
      </p:guideLst>
    </p:cSldViewPr>
  </p:slideViewPr>
  <p:notesTextViewPr>
    <p:cViewPr>
      <p:scale>
        <a:sx n="150" d="100"/>
        <a:sy n="15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9"/>
        <p:cNvGrpSpPr/>
        <p:nvPr/>
      </p:nvGrpSpPr>
      <p:grpSpPr>
        <a:xfrm>
          <a:off x="0" y="0"/>
          <a:ext cx="0" cy="0"/>
          <a:chOff x="0" y="0"/>
          <a:chExt cx="0" cy="0"/>
        </a:xfrm>
      </p:grpSpPr>
      <p:sp>
        <p:nvSpPr>
          <p:cNvPr id="1700" name="Google Shape;170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1" name="Google Shape;170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lnSpc>
                <a:spcPct val="100000"/>
              </a:lnSpc>
              <a:spcBef>
                <a:spcPts val="0"/>
              </a:spcBef>
              <a:spcAft>
                <a:spcPts val="0"/>
              </a:spcAft>
              <a:buClr>
                <a:schemeClr val="dk1"/>
              </a:buClr>
              <a:buSzPts val="1200"/>
              <a:buFont typeface="Arial"/>
              <a:buChar char="•"/>
            </a:pPr>
            <a:r>
              <a:rPr lang="en-US" b="0" dirty="0"/>
              <a:t>Title and authors</a:t>
            </a:r>
            <a:endParaRPr dirty="0"/>
          </a:p>
          <a:p>
            <a:pPr marL="171450" lvl="0" indent="-171450" algn="l" rtl="0">
              <a:lnSpc>
                <a:spcPct val="100000"/>
              </a:lnSpc>
              <a:spcBef>
                <a:spcPts val="0"/>
              </a:spcBef>
              <a:spcAft>
                <a:spcPts val="0"/>
              </a:spcAft>
              <a:buClr>
                <a:schemeClr val="dk1"/>
              </a:buClr>
              <a:buSzPts val="1200"/>
              <a:buFont typeface="Arial"/>
              <a:buChar char="•"/>
            </a:pPr>
            <a:r>
              <a:rPr lang="en-US" b="0" dirty="0"/>
              <a:t>NIST and research team members</a:t>
            </a:r>
          </a:p>
          <a:p>
            <a:pPr marL="171450" lvl="0" indent="-171450" algn="l" rtl="0">
              <a:lnSpc>
                <a:spcPct val="100000"/>
              </a:lnSpc>
              <a:spcBef>
                <a:spcPts val="0"/>
              </a:spcBef>
              <a:spcAft>
                <a:spcPts val="0"/>
              </a:spcAft>
              <a:buClr>
                <a:schemeClr val="dk1"/>
              </a:buClr>
              <a:buSzPts val="1200"/>
              <a:buFont typeface="Arial"/>
              <a:buChar char="•"/>
            </a:pPr>
            <a:endParaRPr lang="en-US" b="0" dirty="0"/>
          </a:p>
          <a:p>
            <a:pPr marL="171450" lvl="0" indent="-171450" algn="l" rtl="0">
              <a:lnSpc>
                <a:spcPct val="100000"/>
              </a:lnSpc>
              <a:spcBef>
                <a:spcPts val="0"/>
              </a:spcBef>
              <a:spcAft>
                <a:spcPts val="0"/>
              </a:spcAft>
              <a:buClr>
                <a:schemeClr val="dk1"/>
              </a:buClr>
              <a:buSzPts val="1200"/>
              <a:buFont typeface="Arial" panose="020B0604020202020204" pitchFamily="34" charset="0"/>
              <a:buChar char="•"/>
            </a:pPr>
            <a:r>
              <a:rPr lang="en-US" dirty="0"/>
              <a:t>Research scientist in the Community Resilience Group at the National Institute of Standards and Technology (NIST).</a:t>
            </a:r>
          </a:p>
          <a:p>
            <a:pPr marL="171450" lvl="0" indent="-171450" algn="l" rtl="0">
              <a:lnSpc>
                <a:spcPct val="100000"/>
              </a:lnSpc>
              <a:spcBef>
                <a:spcPts val="0"/>
              </a:spcBef>
              <a:spcAft>
                <a:spcPts val="0"/>
              </a:spcAft>
              <a:buClr>
                <a:schemeClr val="dk1"/>
              </a:buClr>
              <a:buSzPts val="1200"/>
              <a:buFont typeface="Arial" panose="020B0604020202020204" pitchFamily="34" charset="0"/>
              <a:buChar char="•"/>
            </a:pPr>
            <a:r>
              <a:rPr lang="en-US" dirty="0"/>
              <a:t>Urban planner and social science researcher with civil engineering background.</a:t>
            </a:r>
            <a:endParaRPr lang="en-US" b="0" dirty="0"/>
          </a:p>
          <a:p>
            <a:pPr marL="171450" lvl="0" indent="-171450" algn="l" rtl="0">
              <a:lnSpc>
                <a:spcPct val="100000"/>
              </a:lnSpc>
              <a:spcBef>
                <a:spcPts val="0"/>
              </a:spcBef>
              <a:spcAft>
                <a:spcPts val="0"/>
              </a:spcAft>
              <a:buClr>
                <a:schemeClr val="dk1"/>
              </a:buClr>
              <a:buSzPts val="1200"/>
              <a:buFont typeface="Arial"/>
              <a:buChar char="•"/>
            </a:pPr>
            <a:endParaRPr lang="en-US" b="0" dirty="0"/>
          </a:p>
          <a:p>
            <a:pPr marL="0" lvl="0" indent="0" algn="l" rtl="0">
              <a:lnSpc>
                <a:spcPct val="100000"/>
              </a:lnSpc>
              <a:spcBef>
                <a:spcPts val="0"/>
              </a:spcBef>
              <a:spcAft>
                <a:spcPts val="0"/>
              </a:spcAft>
              <a:buClr>
                <a:schemeClr val="dk1"/>
              </a:buClr>
              <a:buSzPts val="1200"/>
              <a:buFont typeface="Arial"/>
              <a:buNone/>
            </a:pPr>
            <a:r>
              <a:rPr lang="en-US" b="0" dirty="0"/>
              <a:t>-----------</a:t>
            </a:r>
          </a:p>
          <a:p>
            <a:pPr marL="0" lvl="0" indent="0" algn="l" rtl="0">
              <a:lnSpc>
                <a:spcPct val="100000"/>
              </a:lnSpc>
              <a:spcBef>
                <a:spcPts val="0"/>
              </a:spcBef>
              <a:spcAft>
                <a:spcPts val="0"/>
              </a:spcAft>
              <a:buClr>
                <a:schemeClr val="dk1"/>
              </a:buClr>
              <a:buSzPts val="1200"/>
              <a:buFont typeface="Arial"/>
              <a:buNone/>
            </a:pPr>
            <a:r>
              <a:rPr lang="en-US" b="0" dirty="0"/>
              <a:t>Assessment of community resilience frameworks: a validation through community outcomes after disaster events</a:t>
            </a:r>
          </a:p>
          <a:p>
            <a:pPr marL="0" lvl="0" indent="0" algn="l" rtl="0">
              <a:lnSpc>
                <a:spcPct val="100000"/>
              </a:lnSpc>
              <a:spcBef>
                <a:spcPts val="0"/>
              </a:spcBef>
              <a:spcAft>
                <a:spcPts val="0"/>
              </a:spcAft>
              <a:buClr>
                <a:schemeClr val="dk1"/>
              </a:buClr>
              <a:buSzPts val="1200"/>
              <a:buFont typeface="Arial"/>
              <a:buNone/>
            </a:pPr>
            <a:r>
              <a:rPr lang="en-US" b="0" dirty="0"/>
              <a:t>Wed, December 10 | 10:50 AM - 11:10 AM | River Birch Ballroom A</a:t>
            </a:r>
          </a:p>
          <a:p>
            <a:pPr marL="0" lvl="0" indent="0" algn="l" rtl="0">
              <a:lnSpc>
                <a:spcPct val="100000"/>
              </a:lnSpc>
              <a:spcBef>
                <a:spcPts val="0"/>
              </a:spcBef>
              <a:spcAft>
                <a:spcPts val="0"/>
              </a:spcAft>
              <a:buClr>
                <a:schemeClr val="dk1"/>
              </a:buClr>
              <a:buSzPts val="1200"/>
              <a:buFont typeface="Arial"/>
              <a:buNone/>
            </a:pPr>
            <a:endParaRPr lang="en-US" b="0" dirty="0"/>
          </a:p>
          <a:p>
            <a:pPr marL="0" lvl="0" indent="0" algn="l" rtl="0">
              <a:lnSpc>
                <a:spcPct val="100000"/>
              </a:lnSpc>
              <a:spcBef>
                <a:spcPts val="0"/>
              </a:spcBef>
              <a:spcAft>
                <a:spcPts val="0"/>
              </a:spcAft>
              <a:buClr>
                <a:schemeClr val="dk1"/>
              </a:buClr>
              <a:buSzPts val="1200"/>
              <a:buFont typeface="Arial"/>
              <a:buNone/>
            </a:pPr>
            <a:r>
              <a:rPr lang="en-US" b="0" dirty="0"/>
              <a:t>Part of:</a:t>
            </a:r>
          </a:p>
          <a:p>
            <a:pPr marL="0" lvl="0" indent="0" algn="l" rtl="0">
              <a:lnSpc>
                <a:spcPct val="100000"/>
              </a:lnSpc>
              <a:spcBef>
                <a:spcPts val="0"/>
              </a:spcBef>
              <a:spcAft>
                <a:spcPts val="0"/>
              </a:spcAft>
              <a:buClr>
                <a:schemeClr val="dk1"/>
              </a:buClr>
              <a:buSzPts val="1200"/>
              <a:buFont typeface="Arial"/>
              <a:buNone/>
            </a:pPr>
            <a:r>
              <a:rPr lang="en-US" b="0" dirty="0"/>
              <a:t>W2-A: Risk and Deep Uncertainty - Disasters and Stochasticity 10:30 AM - 12:00 PM</a:t>
            </a:r>
          </a:p>
        </p:txBody>
      </p:sp>
      <p:sp>
        <p:nvSpPr>
          <p:cNvPr id="1702" name="Google Shape;170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NIST manages the multi-faceted Community Resilience Program, assisting communities and stakeholders on issues related to buildings and infrastructure systems.</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dirty="0">
                <a:solidFill>
                  <a:schemeClr val="tx1"/>
                </a:solidFill>
                <a:latin typeface="Calibri" panose="020F0502020204030204" pitchFamily="34" charset="0"/>
                <a:ea typeface="Calibri" panose="020F0502020204030204" pitchFamily="34" charset="0"/>
                <a:cs typeface="Calibri" panose="020F0502020204030204" pitchFamily="34" charset="0"/>
              </a:rPr>
              <a:t>Interdisciplinary group of engineers and social scientists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8300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the definition of community resilience, we are focusing on what we can do, activities, such as …</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136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ongoing process. Community Resilience Planning Guide, playbook &amp; multiple resilience planning tools. </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0362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dirty="0">
                <a:latin typeface="Calibri" panose="020F0502020204030204" pitchFamily="34" charset="0"/>
                <a:ea typeface="Calibri" panose="020F0502020204030204" pitchFamily="34" charset="0"/>
                <a:cs typeface="Calibri" panose="020F0502020204030204" pitchFamily="34" charset="0"/>
              </a:rPr>
              <a:t>This is about the study target, community resilience indicators. Indicators are valuable for measuring and evaluating complex systems, such as community resilience. </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dirty="0">
                <a:latin typeface="Calibri" panose="020F0502020204030204" pitchFamily="34" charset="0"/>
                <a:ea typeface="Calibri" panose="020F0502020204030204" pitchFamily="34" charset="0"/>
                <a:cs typeface="Calibri" panose="020F0502020204030204" pitchFamily="34" charset="0"/>
              </a:rPr>
              <a:t>Indicators involve almost all planning steps.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7259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7"/>
        <p:cNvGrpSpPr/>
        <p:nvPr/>
      </p:nvGrpSpPr>
      <p:grpSpPr>
        <a:xfrm>
          <a:off x="0" y="0"/>
          <a:ext cx="0" cy="0"/>
          <a:chOff x="0" y="0"/>
          <a:chExt cx="0" cy="0"/>
        </a:xfrm>
      </p:grpSpPr>
      <p:sp>
        <p:nvSpPr>
          <p:cNvPr id="1708" name="Google Shape;1708;g3123edf8f4c_2_4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9" name="Google Shape;1709;g3123edf8f4c_2_4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SzPts val="1400"/>
              <a:buNone/>
            </a:pPr>
            <a:r>
              <a:rPr lang="en-US" sz="1200" b="0" dirty="0">
                <a:solidFill>
                  <a:schemeClr val="dk1"/>
                </a:solidFill>
                <a:latin typeface="Arial"/>
                <a:ea typeface="Arial"/>
                <a:cs typeface="Arial"/>
                <a:sym typeface="Arial"/>
              </a:rPr>
              <a:t>-----</a:t>
            </a:r>
          </a:p>
          <a:p>
            <a:pPr marL="457200" lvl="0" indent="-228600" algn="l" rtl="0">
              <a:lnSpc>
                <a:spcPct val="100000"/>
              </a:lnSpc>
              <a:spcBef>
                <a:spcPts val="0"/>
              </a:spcBef>
              <a:spcAft>
                <a:spcPts val="0"/>
              </a:spcAft>
              <a:buSzPts val="1400"/>
              <a:buNone/>
            </a:pPr>
            <a:endParaRPr lang="en-US" sz="1200" b="1" dirty="0">
              <a:solidFill>
                <a:schemeClr val="dk1"/>
              </a:solidFill>
              <a:latin typeface="Arial"/>
              <a:ea typeface="Arial"/>
              <a:cs typeface="Arial"/>
              <a:sym typeface="Arial"/>
            </a:endParaRPr>
          </a:p>
          <a:p>
            <a:pPr marL="457200" lvl="0" indent="-228600" algn="l" rtl="0">
              <a:lnSpc>
                <a:spcPct val="100000"/>
              </a:lnSpc>
              <a:spcBef>
                <a:spcPts val="0"/>
              </a:spcBef>
              <a:spcAft>
                <a:spcPts val="0"/>
              </a:spcAft>
              <a:buSzPts val="1400"/>
              <a:buNone/>
            </a:pPr>
            <a:r>
              <a:rPr lang="en-US" sz="1200" b="1" dirty="0">
                <a:solidFill>
                  <a:schemeClr val="dk1"/>
                </a:solidFill>
                <a:latin typeface="Arial"/>
                <a:ea typeface="Arial"/>
                <a:cs typeface="Arial"/>
                <a:sym typeface="Arial"/>
              </a:rPr>
              <a:t>Systems-based Community Resilience Assessment Methodology</a:t>
            </a:r>
            <a:r>
              <a:rPr lang="en-US" sz="1200" dirty="0">
                <a:solidFill>
                  <a:schemeClr val="dk1"/>
                </a:solidFill>
                <a:latin typeface="Arial"/>
                <a:ea typeface="Arial"/>
                <a:cs typeface="Arial"/>
                <a:sym typeface="Arial"/>
              </a:rPr>
              <a:t> –The final methodology will include the following: selected priority indicators, the analytical approach(es) for computing each indicator over time in a relevant manner for at least one spatial scale, best practices for how the approach can be replicated for different spatial scales, public data sources for all indicators, data visualization for the indicators via the NIST TraCR tool, multivariate analyses to examine relationships between indicators, sensitivity and uncertainty analysis, and validation studies.</a:t>
            </a:r>
            <a:endParaRPr dirty="0"/>
          </a:p>
          <a:p>
            <a:pPr marL="457200" marR="0" lvl="0" indent="-228600" algn="l" rtl="0">
              <a:lnSpc>
                <a:spcPct val="100000"/>
              </a:lnSpc>
              <a:spcBef>
                <a:spcPts val="0"/>
              </a:spcBef>
              <a:spcAft>
                <a:spcPts val="0"/>
              </a:spcAft>
              <a:buSzPts val="1400"/>
              <a:buNone/>
            </a:pPr>
            <a:endParaRPr lang="en-US" dirty="0"/>
          </a:p>
          <a:p>
            <a:pPr marL="457200" marR="0" lvl="0" indent="-228600" algn="l" rtl="0">
              <a:lnSpc>
                <a:spcPct val="100000"/>
              </a:lnSpc>
              <a:spcBef>
                <a:spcPts val="0"/>
              </a:spcBef>
              <a:spcAft>
                <a:spcPts val="0"/>
              </a:spcAft>
              <a:buSzPts val="1400"/>
              <a:buNone/>
            </a:pPr>
            <a:r>
              <a:rPr lang="en-US" dirty="0"/>
              <a:t>https://www.nist.gov/community-resilience/products</a:t>
            </a:r>
            <a:endParaRPr dirty="0"/>
          </a:p>
        </p:txBody>
      </p:sp>
      <p:sp>
        <p:nvSpPr>
          <p:cNvPr id="1710" name="Google Shape;1710;g3123edf8f4c_2_4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5">
          <a:extLst>
            <a:ext uri="{FF2B5EF4-FFF2-40B4-BE49-F238E27FC236}">
              <a16:creationId xmlns:a16="http://schemas.microsoft.com/office/drawing/2014/main" id="{147DC4CB-8567-8B43-E848-8132D92F2DE9}"/>
            </a:ext>
          </a:extLst>
        </p:cNvPr>
        <p:cNvGrpSpPr/>
        <p:nvPr/>
      </p:nvGrpSpPr>
      <p:grpSpPr>
        <a:xfrm>
          <a:off x="0" y="0"/>
          <a:ext cx="0" cy="0"/>
          <a:chOff x="0" y="0"/>
          <a:chExt cx="0" cy="0"/>
        </a:xfrm>
      </p:grpSpPr>
      <p:sp>
        <p:nvSpPr>
          <p:cNvPr id="1716" name="Google Shape;1716;g3123edf8f4c_2_435:notes">
            <a:extLst>
              <a:ext uri="{FF2B5EF4-FFF2-40B4-BE49-F238E27FC236}">
                <a16:creationId xmlns:a16="http://schemas.microsoft.com/office/drawing/2014/main" id="{5E9D57D8-6CB4-EAFB-1922-D4D35578571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7" name="Google Shape;1717;g3123edf8f4c_2_435:notes">
            <a:extLst>
              <a:ext uri="{FF2B5EF4-FFF2-40B4-BE49-F238E27FC236}">
                <a16:creationId xmlns:a16="http://schemas.microsoft.com/office/drawing/2014/main" id="{16B36695-4A0B-2A73-32D2-C8BC7BE866C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0" algn="l" rtl="0">
              <a:lnSpc>
                <a:spcPct val="100000"/>
              </a:lnSpc>
              <a:spcBef>
                <a:spcPts val="0"/>
              </a:spcBef>
              <a:spcAft>
                <a:spcPts val="0"/>
              </a:spcAft>
              <a:buSzPts val="1400"/>
              <a:buFont typeface="Arial"/>
              <a:buNone/>
            </a:pPr>
            <a:endParaRPr lang="en-US" dirty="0"/>
          </a:p>
        </p:txBody>
      </p:sp>
      <p:sp>
        <p:nvSpPr>
          <p:cNvPr id="1718" name="Google Shape;1718;g3123edf8f4c_2_435:notes">
            <a:extLst>
              <a:ext uri="{FF2B5EF4-FFF2-40B4-BE49-F238E27FC236}">
                <a16:creationId xmlns:a16="http://schemas.microsoft.com/office/drawing/2014/main" id="{C0443B47-938D-1CC7-A8EC-48F82F1304E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7</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0480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5">
          <a:extLst>
            <a:ext uri="{FF2B5EF4-FFF2-40B4-BE49-F238E27FC236}">
              <a16:creationId xmlns:a16="http://schemas.microsoft.com/office/drawing/2014/main" id="{B52977E2-BD65-56B9-3640-57701ECD8204}"/>
            </a:ext>
          </a:extLst>
        </p:cNvPr>
        <p:cNvGrpSpPr/>
        <p:nvPr/>
      </p:nvGrpSpPr>
      <p:grpSpPr>
        <a:xfrm>
          <a:off x="0" y="0"/>
          <a:ext cx="0" cy="0"/>
          <a:chOff x="0" y="0"/>
          <a:chExt cx="0" cy="0"/>
        </a:xfrm>
      </p:grpSpPr>
      <p:sp>
        <p:nvSpPr>
          <p:cNvPr id="1716" name="Google Shape;1716;g3123edf8f4c_2_435:notes">
            <a:extLst>
              <a:ext uri="{FF2B5EF4-FFF2-40B4-BE49-F238E27FC236}">
                <a16:creationId xmlns:a16="http://schemas.microsoft.com/office/drawing/2014/main" id="{3D92B6A8-FC03-8309-3894-3BFA1E209A8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7" name="Google Shape;1717;g3123edf8f4c_2_435:notes">
            <a:extLst>
              <a:ext uri="{FF2B5EF4-FFF2-40B4-BE49-F238E27FC236}">
                <a16:creationId xmlns:a16="http://schemas.microsoft.com/office/drawing/2014/main" id="{6B845F27-4FD1-4345-2B94-160B3AE307D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r>
              <a:rPr lang="en-US" dirty="0"/>
              <a:t>Share two foundational items</a:t>
            </a:r>
          </a:p>
        </p:txBody>
      </p:sp>
      <p:sp>
        <p:nvSpPr>
          <p:cNvPr id="1718" name="Google Shape;1718;g3123edf8f4c_2_435:notes">
            <a:extLst>
              <a:ext uri="{FF2B5EF4-FFF2-40B4-BE49-F238E27FC236}">
                <a16:creationId xmlns:a16="http://schemas.microsoft.com/office/drawing/2014/main" id="{E3C64B0D-A50D-EEFD-855A-4A57DB806ED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72515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6"/>
        <p:cNvGrpSpPr/>
        <p:nvPr/>
      </p:nvGrpSpPr>
      <p:grpSpPr>
        <a:xfrm>
          <a:off x="0" y="0"/>
          <a:ext cx="0" cy="0"/>
          <a:chOff x="0" y="0"/>
          <a:chExt cx="0" cy="0"/>
        </a:xfrm>
      </p:grpSpPr>
      <p:sp>
        <p:nvSpPr>
          <p:cNvPr id="1827" name="Google Shape;1827;g3123edf8f4c_2_9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8" name="Google Shape;1828;g3123edf8f4c_2_9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US" sz="1200" b="0" i="0" u="none" strike="noStrike" cap="none" dirty="0">
                <a:latin typeface="Calibri"/>
                <a:ea typeface="Calibri"/>
                <a:cs typeface="Calibri"/>
                <a:sym typeface="Calibri"/>
              </a:rPr>
              <a:t>-------------------</a:t>
            </a:r>
          </a:p>
          <a:p>
            <a:pPr marL="171450" lvl="0" indent="-171450" algn="l" rtl="0">
              <a:spcBef>
                <a:spcPts val="0"/>
              </a:spcBef>
              <a:spcAft>
                <a:spcPts val="0"/>
              </a:spcAft>
              <a:buClr>
                <a:schemeClr val="dk1"/>
              </a:buClr>
              <a:buSzPts val="1200"/>
              <a:buFont typeface="Arial"/>
              <a:buChar char="•"/>
            </a:pPr>
            <a:endParaRPr lang="en-US" sz="1100" dirty="0"/>
          </a:p>
          <a:p>
            <a:pPr marL="171450" lvl="0" indent="-171450" algn="l" rtl="0">
              <a:spcBef>
                <a:spcPts val="0"/>
              </a:spcBef>
              <a:spcAft>
                <a:spcPts val="0"/>
              </a:spcAft>
              <a:buClr>
                <a:schemeClr val="dk1"/>
              </a:buClr>
              <a:buSzPts val="1200"/>
              <a:buFont typeface="Arial"/>
              <a:buChar char="•"/>
            </a:pPr>
            <a:r>
              <a:rPr lang="en-US" sz="1100" b="0" i="0" u="none" strike="noStrike" cap="none" dirty="0">
                <a:latin typeface="Calibri"/>
                <a:ea typeface="Calibri"/>
                <a:cs typeface="Calibri"/>
                <a:sym typeface="Calibri"/>
              </a:rPr>
              <a:t>To identify consensus indicators, like what are the commonly used indicators</a:t>
            </a:r>
          </a:p>
          <a:p>
            <a:pPr marL="171450" lvl="0" indent="-171450" algn="l" rtl="0">
              <a:spcBef>
                <a:spcPts val="0"/>
              </a:spcBef>
              <a:spcAft>
                <a:spcPts val="0"/>
              </a:spcAft>
              <a:buClr>
                <a:schemeClr val="dk1"/>
              </a:buClr>
              <a:buSzPts val="1200"/>
              <a:buFont typeface="Arial"/>
              <a:buChar char="•"/>
            </a:pPr>
            <a:r>
              <a:rPr lang="en-US" sz="1200" b="0" i="0" u="none" strike="noStrike" cap="none" dirty="0">
                <a:latin typeface="Calibri"/>
                <a:ea typeface="Calibri"/>
                <a:cs typeface="Calibri"/>
                <a:sym typeface="Calibri"/>
              </a:rPr>
              <a:t>To serve as a resource for communities searching for other method</a:t>
            </a:r>
          </a:p>
          <a:p>
            <a:pPr marL="171450" lvl="0" indent="-171450" algn="l" rtl="0">
              <a:spcBef>
                <a:spcPts val="0"/>
              </a:spcBef>
              <a:spcAft>
                <a:spcPts val="0"/>
              </a:spcAft>
              <a:buClr>
                <a:schemeClr val="dk1"/>
              </a:buClr>
              <a:buSzPts val="1200"/>
              <a:buFont typeface="Arial"/>
              <a:buChar char="•"/>
            </a:pPr>
            <a:endParaRPr lang="en-US" dirty="0"/>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dirty="0">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100" b="0" i="0" u="none" strike="noStrike" cap="none" dirty="0">
              <a:latin typeface="Calibri"/>
              <a:ea typeface="Calibri"/>
              <a:cs typeface="Calibri"/>
              <a:sym typeface="Calibri"/>
            </a:endParaRPr>
          </a:p>
          <a:p>
            <a:pPr marL="171450" lvl="0" indent="-95250" algn="l" rtl="0">
              <a:lnSpc>
                <a:spcPct val="100000"/>
              </a:lnSpc>
              <a:spcBef>
                <a:spcPts val="0"/>
              </a:spcBef>
              <a:spcAft>
                <a:spcPts val="0"/>
              </a:spcAft>
              <a:buClr>
                <a:schemeClr val="dk1"/>
              </a:buClr>
              <a:buSzPts val="1200"/>
              <a:buFont typeface="Arial"/>
              <a:buNone/>
            </a:pPr>
            <a:endParaRPr dirty="0"/>
          </a:p>
          <a:p>
            <a:pPr marL="0" lvl="0" indent="0" algn="l" rtl="0">
              <a:lnSpc>
                <a:spcPct val="100000"/>
              </a:lnSpc>
              <a:spcBef>
                <a:spcPts val="0"/>
              </a:spcBef>
              <a:spcAft>
                <a:spcPts val="0"/>
              </a:spcAft>
              <a:buSzPts val="1400"/>
              <a:buNone/>
            </a:pPr>
            <a:endParaRPr dirty="0"/>
          </a:p>
        </p:txBody>
      </p:sp>
      <p:sp>
        <p:nvSpPr>
          <p:cNvPr id="1829" name="Google Shape;1829;g3123edf8f4c_2_95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95250" algn="l" rtl="0">
              <a:lnSpc>
                <a:spcPct val="100000"/>
              </a:lnSpc>
              <a:spcBef>
                <a:spcPts val="0"/>
              </a:spcBef>
              <a:spcAft>
                <a:spcPts val="0"/>
              </a:spcAft>
              <a:buClr>
                <a:schemeClr val="dk1"/>
              </a:buClr>
              <a:buSzPts val="1200"/>
              <a:buFont typeface="Arial"/>
              <a:buNone/>
            </a:pPr>
            <a:r>
              <a:rPr lang="en-US" sz="1200" dirty="0"/>
              <a:t>how could we evaluate the indicators.</a:t>
            </a:r>
            <a:endParaRPr lang="en-US" sz="1200" b="0" i="0" u="none" strike="noStrike" cap="none" dirty="0">
              <a:solidFill>
                <a:schemeClr val="dk1"/>
              </a:solidFill>
              <a:effectLst/>
              <a:latin typeface="Calibri"/>
              <a:ea typeface="Calibri"/>
              <a:cs typeface="Calibri"/>
              <a:sym typeface="Calibri"/>
            </a:endParaRPr>
          </a:p>
          <a:p>
            <a:pPr marL="171450" lvl="0" indent="-95250" algn="l" rtl="0">
              <a:lnSpc>
                <a:spcPct val="100000"/>
              </a:lnSpc>
              <a:spcBef>
                <a:spcPts val="0"/>
              </a:spcBef>
              <a:spcAft>
                <a:spcPts val="0"/>
              </a:spcAft>
              <a:buClr>
                <a:schemeClr val="dk1"/>
              </a:buClr>
              <a:buSzPts val="1200"/>
              <a:buFont typeface="Arial"/>
              <a:buNone/>
            </a:pPr>
            <a:endParaRPr lang="en-US" sz="1200" b="0" i="0" u="none" strike="noStrike" cap="none" dirty="0">
              <a:solidFill>
                <a:schemeClr val="dk1"/>
              </a:solidFill>
              <a:effectLst/>
              <a:latin typeface="Calibri"/>
              <a:ea typeface="Calibri"/>
              <a:cs typeface="Calibri"/>
              <a:sym typeface="Calibri"/>
            </a:endParaRPr>
          </a:p>
          <a:p>
            <a:pPr marL="171450" lvl="0" indent="-95250" algn="l" rtl="0">
              <a:lnSpc>
                <a:spcPct val="100000"/>
              </a:lnSpc>
              <a:spcBef>
                <a:spcPts val="0"/>
              </a:spcBef>
              <a:spcAft>
                <a:spcPts val="0"/>
              </a:spcAft>
              <a:buClr>
                <a:schemeClr val="dk1"/>
              </a:buClr>
              <a:buSzPts val="1200"/>
              <a:buFont typeface="Arial"/>
              <a:buNone/>
            </a:pPr>
            <a:r>
              <a:rPr lang="en-US" sz="1200" b="0" i="0" u="none" strike="noStrike" cap="none" dirty="0">
                <a:solidFill>
                  <a:schemeClr val="dk1"/>
                </a:solidFill>
                <a:effectLst/>
                <a:latin typeface="Calibri"/>
                <a:ea typeface="Calibri"/>
                <a:cs typeface="Calibri"/>
                <a:sym typeface="Calibri"/>
              </a:rPr>
              <a: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9124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7"/>
        <p:cNvGrpSpPr/>
        <p:nvPr/>
      </p:nvGrpSpPr>
      <p:grpSpPr>
        <a:xfrm>
          <a:off x="0" y="0"/>
          <a:ext cx="0" cy="0"/>
          <a:chOff x="0" y="0"/>
          <a:chExt cx="0" cy="0"/>
        </a:xfrm>
      </p:grpSpPr>
      <p:sp>
        <p:nvSpPr>
          <p:cNvPr id="1848" name="Google Shape;1848;g3123edf8f4c_2_9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9" name="Google Shape;1849;g3123edf8f4c_2_97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95250" algn="l" rtl="0">
              <a:lnSpc>
                <a:spcPct val="100000"/>
              </a:lnSpc>
              <a:spcBef>
                <a:spcPts val="0"/>
              </a:spcBef>
              <a:spcAft>
                <a:spcPts val="0"/>
              </a:spcAft>
              <a:buClr>
                <a:schemeClr val="dk1"/>
              </a:buClr>
              <a:buSzPts val="1200"/>
              <a:buFont typeface="Arial"/>
              <a:buNone/>
            </a:pPr>
            <a:r>
              <a:rPr lang="en-US" sz="1200" b="0" i="0" u="none" strike="noStrike" cap="none" baseline="0" dirty="0">
                <a:solidFill>
                  <a:schemeClr val="dk1"/>
                </a:solidFill>
                <a:latin typeface="Calibri"/>
                <a:ea typeface="Calibri"/>
                <a:cs typeface="Calibri"/>
                <a:sym typeface="Calibri"/>
              </a:rPr>
              <a:t>developed initially for NIST researchers as a sandbox for developing and testing community resilience measures. </a:t>
            </a:r>
          </a:p>
          <a:p>
            <a:pPr marL="171450" lvl="0" indent="-95250" algn="l" rtl="0">
              <a:lnSpc>
                <a:spcPct val="100000"/>
              </a:lnSpc>
              <a:spcBef>
                <a:spcPts val="0"/>
              </a:spcBef>
              <a:spcAft>
                <a:spcPts val="0"/>
              </a:spcAft>
              <a:buClr>
                <a:schemeClr val="dk1"/>
              </a:buClr>
              <a:buSzPts val="1200"/>
              <a:buFont typeface="Arial"/>
              <a:buNone/>
            </a:pPr>
            <a:endParaRPr lang="en-US" sz="1200" b="0" i="0" u="none" strike="noStrike" cap="none" baseline="0" dirty="0">
              <a:solidFill>
                <a:schemeClr val="dk1"/>
              </a:solidFill>
              <a:latin typeface="Calibri"/>
              <a:ea typeface="Calibri"/>
              <a:cs typeface="Calibri"/>
              <a:sym typeface="Calibri"/>
            </a:endParaRPr>
          </a:p>
          <a:p>
            <a:pPr marL="171450" lvl="0" indent="-95250" algn="l" rtl="0">
              <a:lnSpc>
                <a:spcPct val="100000"/>
              </a:lnSpc>
              <a:spcBef>
                <a:spcPts val="0"/>
              </a:spcBef>
              <a:spcAft>
                <a:spcPts val="0"/>
              </a:spcAft>
              <a:buClr>
                <a:schemeClr val="dk1"/>
              </a:buClr>
              <a:buSzPts val="1200"/>
              <a:buFont typeface="Arial"/>
              <a:buNone/>
            </a:pPr>
            <a:r>
              <a:rPr lang="en-US" sz="1200" b="0" i="0" u="none" strike="noStrike" cap="none" baseline="0" dirty="0">
                <a:solidFill>
                  <a:schemeClr val="dk1"/>
                </a:solidFill>
                <a:latin typeface="Calibri"/>
                <a:ea typeface="Calibri"/>
                <a:cs typeface="Calibri"/>
                <a:sym typeface="Calibri"/>
              </a:rPr>
              <a:t>----------</a:t>
            </a:r>
          </a:p>
          <a:p>
            <a:pPr marL="171450" lvl="0" indent="-95250" algn="l" rtl="0">
              <a:lnSpc>
                <a:spcPct val="100000"/>
              </a:lnSpc>
              <a:spcBef>
                <a:spcPts val="0"/>
              </a:spcBef>
              <a:spcAft>
                <a:spcPts val="0"/>
              </a:spcAft>
              <a:buClr>
                <a:schemeClr val="dk1"/>
              </a:buClr>
              <a:buSzPts val="1200"/>
              <a:buFont typeface="Arial"/>
              <a:buNone/>
            </a:pPr>
            <a:r>
              <a:rPr lang="en-US" sz="1200" b="0" i="0" u="none" strike="noStrike" cap="none" baseline="0" dirty="0">
                <a:solidFill>
                  <a:schemeClr val="dk1"/>
                </a:solidFill>
                <a:latin typeface="Calibri"/>
                <a:ea typeface="Calibri"/>
                <a:cs typeface="Calibri"/>
                <a:sym typeface="Calibri"/>
              </a:rPr>
              <a:t>https://data.nist.gov/od/id/mds2-3978</a:t>
            </a:r>
            <a:endParaRPr sz="1100" b="0" i="0" u="none" strike="noStrike" cap="none" dirty="0">
              <a:solidFill>
                <a:schemeClr val="dk1"/>
              </a:solidFill>
              <a:latin typeface="Calibri"/>
              <a:ea typeface="Calibri"/>
              <a:cs typeface="Calibri"/>
              <a:sym typeface="Calibri"/>
            </a:endParaRPr>
          </a:p>
          <a:p>
            <a:pPr marL="171450" lvl="0" indent="-95250" algn="l" rtl="0">
              <a:lnSpc>
                <a:spcPct val="100000"/>
              </a:lnSpc>
              <a:spcBef>
                <a:spcPts val="0"/>
              </a:spcBef>
              <a:spcAft>
                <a:spcPts val="0"/>
              </a:spcAft>
              <a:buClr>
                <a:schemeClr val="dk1"/>
              </a:buClr>
              <a:buSzPts val="1200"/>
              <a:buFont typeface="Arial"/>
              <a:buNone/>
            </a:pPr>
            <a:endParaRPr dirty="0"/>
          </a:p>
          <a:p>
            <a:pPr marL="0" lvl="0" indent="0" algn="l" rtl="0">
              <a:lnSpc>
                <a:spcPct val="100000"/>
              </a:lnSpc>
              <a:spcBef>
                <a:spcPts val="0"/>
              </a:spcBef>
              <a:spcAft>
                <a:spcPts val="0"/>
              </a:spcAft>
              <a:buSzPts val="1400"/>
              <a:buNone/>
            </a:pPr>
            <a:endParaRPr dirty="0"/>
          </a:p>
        </p:txBody>
      </p:sp>
      <p:sp>
        <p:nvSpPr>
          <p:cNvPr id="1850" name="Google Shape;1850;g3123edf8f4c_2_97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6"/>
        <p:cNvGrpSpPr/>
        <p:nvPr/>
      </p:nvGrpSpPr>
      <p:grpSpPr>
        <a:xfrm>
          <a:off x="0" y="0"/>
          <a:ext cx="0" cy="0"/>
          <a:chOff x="0" y="0"/>
          <a:chExt cx="0" cy="0"/>
        </a:xfrm>
      </p:grpSpPr>
      <p:sp>
        <p:nvSpPr>
          <p:cNvPr id="1937" name="Google Shape;1937;g3123edf8f4c_2_9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8" name="Google Shape;1938;g3123edf8f4c_2_9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r>
              <a:rPr lang="en-US" dirty="0"/>
              <a:t>there are many community resilience indicators</a:t>
            </a:r>
          </a:p>
          <a:p>
            <a:pPr marL="171450" marR="0" lvl="0" indent="-171450" algn="l" defTabSz="914400" rtl="0" eaLnBrk="1" fontAlgn="auto" latinLnBrk="0" hangingPunct="1">
              <a:lnSpc>
                <a:spcPct val="100000"/>
              </a:lnSpc>
              <a:spcBef>
                <a:spcPts val="0"/>
              </a:spcBef>
              <a:spcAft>
                <a:spcPts val="0"/>
              </a:spcAft>
              <a:buClr>
                <a:schemeClr val="dk1"/>
              </a:buClr>
              <a:buSzPts val="1200"/>
              <a:buFont typeface="Arial"/>
              <a:buChar char="•"/>
              <a:tabLst/>
              <a:defRPr/>
            </a:pPr>
            <a:r>
              <a:rPr lang="en-US" dirty="0"/>
              <a:t>the focus should be on developing a science-basis for assessment methodologies, validation of indicators.</a:t>
            </a:r>
          </a:p>
          <a:p>
            <a:pPr marL="171450" lvl="0" indent="-171450" algn="l" rtl="0">
              <a:spcBef>
                <a:spcPts val="0"/>
              </a:spcBef>
              <a:spcAft>
                <a:spcPts val="0"/>
              </a:spcAft>
              <a:buClr>
                <a:schemeClr val="dk1"/>
              </a:buClr>
              <a:buSzPts val="1200"/>
              <a:buFont typeface="Arial"/>
              <a:buChar char="•"/>
            </a:pPr>
            <a:r>
              <a:rPr lang="en-US" dirty="0"/>
              <a:t>there isn’t a lot of attention to validate these indicators, or validations are limited</a:t>
            </a:r>
          </a:p>
          <a:p>
            <a:pPr marL="171450" lvl="0" indent="-171450" algn="l" rtl="0">
              <a:spcBef>
                <a:spcPts val="0"/>
              </a:spcBef>
              <a:spcAft>
                <a:spcPts val="0"/>
              </a:spcAft>
              <a:buClr>
                <a:schemeClr val="dk1"/>
              </a:buClr>
              <a:buSzPts val="1200"/>
              <a:buFont typeface="Arial"/>
              <a:buChar char="•"/>
            </a:pPr>
            <a:r>
              <a:rPr lang="en-US" dirty="0"/>
              <a:t>the indicators increasingly being used to make bigger and bigger decisions </a:t>
            </a:r>
          </a:p>
          <a:p>
            <a:pPr marL="171450" lvl="0" indent="-171450" algn="l" rtl="0">
              <a:spcBef>
                <a:spcPts val="0"/>
              </a:spcBef>
              <a:spcAft>
                <a:spcPts val="0"/>
              </a:spcAft>
              <a:buClr>
                <a:schemeClr val="dk1"/>
              </a:buClr>
              <a:buSzPts val="1200"/>
              <a:buFont typeface="Arial"/>
              <a:buChar char="•"/>
            </a:pPr>
            <a:r>
              <a:rPr lang="en-US" dirty="0"/>
              <a:t>and potentially as it starts to become a component of grant funding criteria</a:t>
            </a:r>
          </a:p>
          <a:p>
            <a:pPr marL="0" lvl="0" indent="0" algn="l" rtl="0">
              <a:spcBef>
                <a:spcPts val="0"/>
              </a:spcBef>
              <a:spcAft>
                <a:spcPts val="0"/>
              </a:spcAft>
              <a:buClr>
                <a:schemeClr val="dk1"/>
              </a:buClr>
              <a:buSzPts val="1200"/>
              <a:buFont typeface="Arial"/>
              <a:buNone/>
            </a:pPr>
            <a:r>
              <a:rPr lang="en-US" dirty="0"/>
              <a:t>-------------</a:t>
            </a:r>
          </a:p>
        </p:txBody>
      </p:sp>
      <p:sp>
        <p:nvSpPr>
          <p:cNvPr id="1939" name="Google Shape;1939;g3123edf8f4c_2_97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12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The validation method is applied to five predictive indices with U.S. county-level data (Table 1). The indices were chosen based on the authors’ expert knowledge of commonly used indices in the U.S. Three of the indices (Community Resilience Estimate (CRE), Social Vulnerability Index (SVI), and National Risk Index (NRI) are produced by various agencies of the U.S. federal government. The other two (Social Vulnerability Index (SoVI) and Baseline Resilience Indicators for Communities (BRIC)) are products of the University of South Carolina’s Hazards, Vulnerability, and Resilience Institute.</a:t>
            </a:r>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351744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2"/>
        <p:cNvGrpSpPr/>
        <p:nvPr/>
      </p:nvGrpSpPr>
      <p:grpSpPr>
        <a:xfrm>
          <a:off x="0" y="0"/>
          <a:ext cx="0" cy="0"/>
          <a:chOff x="0" y="0"/>
          <a:chExt cx="0" cy="0"/>
        </a:xfrm>
      </p:grpSpPr>
      <p:sp>
        <p:nvSpPr>
          <p:cNvPr id="1993" name="Google Shape;1993;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4" name="Google Shape;1994;p6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chemeClr val="dk1"/>
              </a:buClr>
              <a:buSzPts val="1800"/>
              <a:buFont typeface="Arial"/>
              <a:buChar char="•"/>
            </a:pPr>
            <a:r>
              <a:rPr lang="en-US" sz="1200" b="0" i="0" u="none" strike="noStrike" cap="none" dirty="0">
                <a:solidFill>
                  <a:schemeClr val="dk1"/>
                </a:solidFill>
                <a:latin typeface="Calibri"/>
                <a:ea typeface="Calibri"/>
                <a:cs typeface="Calibri"/>
                <a:sym typeface="Calibri"/>
              </a:rPr>
              <a:t>a conceptual comparison of our indicator validation efforts to existing predictive indices and validation studies, shown in structural equation format.</a:t>
            </a:r>
          </a:p>
          <a:p>
            <a:pPr marL="285750" marR="0" lvl="0" indent="-285750" algn="l" defTabSz="914400" rtl="0" eaLnBrk="1" fontAlgn="auto" latinLnBrk="0" hangingPunct="1">
              <a:lnSpc>
                <a:spcPct val="100000"/>
              </a:lnSpc>
              <a:spcBef>
                <a:spcPts val="0"/>
              </a:spcBef>
              <a:spcAft>
                <a:spcPts val="0"/>
              </a:spcAft>
              <a:buClr>
                <a:schemeClr val="dk1"/>
              </a:buClr>
              <a:buSzPts val="1800"/>
              <a:buFont typeface="Arial"/>
              <a:buChar char="•"/>
              <a:tabLst/>
              <a:defRPr/>
            </a:pPr>
            <a:r>
              <a:rPr lang="en-US" sz="1200" b="0" i="0" u="none" strike="noStrike" cap="none" dirty="0">
                <a:solidFill>
                  <a:schemeClr val="dk1"/>
                </a:solidFill>
                <a:latin typeface="Calibri"/>
                <a:ea typeface="Calibri"/>
                <a:cs typeface="Calibri"/>
                <a:sym typeface="Calibri"/>
              </a:rPr>
              <a:t>The vertical dotted line delineates whether validation studies consider independent and dependent variables.</a:t>
            </a:r>
          </a:p>
          <a:p>
            <a:pPr marL="285750" marR="0" lvl="0" indent="-285750" algn="l" defTabSz="914400" rtl="0" eaLnBrk="1" fontAlgn="auto" latinLnBrk="0" hangingPunct="1">
              <a:lnSpc>
                <a:spcPct val="100000"/>
              </a:lnSpc>
              <a:spcBef>
                <a:spcPts val="0"/>
              </a:spcBef>
              <a:spcAft>
                <a:spcPts val="0"/>
              </a:spcAft>
              <a:buClr>
                <a:schemeClr val="dk1"/>
              </a:buClr>
              <a:buSzPts val="1800"/>
              <a:buFont typeface="Arial"/>
              <a:buChar char="•"/>
              <a:tabLst/>
              <a:defRPr/>
            </a:pPr>
            <a:r>
              <a:rPr lang="en-US" sz="1200" b="0" i="0" u="none" strike="noStrike" cap="none" dirty="0">
                <a:solidFill>
                  <a:schemeClr val="dk1"/>
                </a:solidFill>
                <a:effectLst/>
                <a:latin typeface="Calibri"/>
                <a:ea typeface="Calibri"/>
                <a:cs typeface="Calibri"/>
                <a:sym typeface="Calibri"/>
              </a:rPr>
              <a:t>Many existing predictive indices focus on the reliability, or consistency of indicators</a:t>
            </a:r>
          </a:p>
          <a:p>
            <a:pPr marL="285750" marR="0" lvl="0" indent="-285750" algn="l" defTabSz="914400" rtl="0" eaLnBrk="1" fontAlgn="auto" latinLnBrk="0" hangingPunct="1">
              <a:lnSpc>
                <a:spcPct val="100000"/>
              </a:lnSpc>
              <a:spcBef>
                <a:spcPts val="0"/>
              </a:spcBef>
              <a:spcAft>
                <a:spcPts val="0"/>
              </a:spcAft>
              <a:buClr>
                <a:schemeClr val="dk1"/>
              </a:buClr>
              <a:buSzPts val="1800"/>
              <a:buFont typeface="Arial"/>
              <a:buChar char="•"/>
              <a:tabLst/>
              <a:defRPr/>
            </a:pPr>
            <a:r>
              <a:rPr lang="en-US" sz="1200" b="0" i="0" u="none" strike="noStrike" cap="none" dirty="0">
                <a:solidFill>
                  <a:schemeClr val="dk1"/>
                </a:solidFill>
                <a:effectLst/>
                <a:latin typeface="Calibri"/>
                <a:ea typeface="Calibri"/>
                <a:cs typeface="Calibri"/>
                <a:sym typeface="Calibri"/>
              </a:rPr>
              <a:t>some validation efforts using damage or other physical disaster outcomes as a dependent variable. </a:t>
            </a:r>
          </a:p>
          <a:p>
            <a:pPr marL="285750" marR="0" lvl="0" indent="-285750" algn="l" defTabSz="914400" rtl="0" eaLnBrk="1" fontAlgn="auto" latinLnBrk="0" hangingPunct="1">
              <a:lnSpc>
                <a:spcPct val="100000"/>
              </a:lnSpc>
              <a:spcBef>
                <a:spcPts val="0"/>
              </a:spcBef>
              <a:spcAft>
                <a:spcPts val="0"/>
              </a:spcAft>
              <a:buClr>
                <a:schemeClr val="dk1"/>
              </a:buClr>
              <a:buSzPts val="1800"/>
              <a:buFont typeface="Arial"/>
              <a:buChar char="•"/>
              <a:tabLst/>
              <a:defRPr/>
            </a:pPr>
            <a:r>
              <a:rPr lang="en-US" sz="1200" b="0" i="0" u="none" strike="noStrike" cap="none" dirty="0">
                <a:solidFill>
                  <a:schemeClr val="dk1"/>
                </a:solidFill>
                <a:effectLst/>
                <a:latin typeface="Calibri"/>
                <a:ea typeface="Calibri"/>
                <a:cs typeface="Calibri"/>
                <a:sym typeface="Calibri"/>
              </a:rPr>
              <a:t>the assumption here is a more resilient community should mitigate disaster damage.</a:t>
            </a:r>
            <a:endParaRPr lang="en-US" b="1" dirty="0"/>
          </a:p>
          <a:p>
            <a:pPr marL="228600" lvl="0" indent="0" algn="l" rtl="0">
              <a:lnSpc>
                <a:spcPct val="100000"/>
              </a:lnSpc>
              <a:spcBef>
                <a:spcPts val="0"/>
              </a:spcBef>
              <a:spcAft>
                <a:spcPts val="0"/>
              </a:spcAft>
              <a:buSzPts val="1400"/>
              <a:buFont typeface="Arial"/>
              <a:buNone/>
            </a:pPr>
            <a:r>
              <a:rPr lang="en-US" b="1" dirty="0"/>
              <a:t>---------</a:t>
            </a:r>
          </a:p>
          <a:p>
            <a:pPr marL="457200" lvl="0" indent="-228600" algn="l" rtl="0">
              <a:lnSpc>
                <a:spcPct val="100000"/>
              </a:lnSpc>
              <a:spcBef>
                <a:spcPts val="0"/>
              </a:spcBef>
              <a:spcAft>
                <a:spcPts val="0"/>
              </a:spcAft>
              <a:buSzPts val="1400"/>
              <a:buFont typeface="Arial"/>
              <a:buChar char="•"/>
            </a:pPr>
            <a:r>
              <a:rPr lang="en-US" b="1" dirty="0"/>
              <a:t>Row A:</a:t>
            </a:r>
            <a:r>
              <a:rPr lang="en-US" dirty="0"/>
              <a:t> The preference for reliability assessments overshadows the empirical validation of indicators, which is crucial for ensuring the credibility of community resilience frameworks.</a:t>
            </a:r>
            <a:endParaRPr dirty="0"/>
          </a:p>
          <a:p>
            <a:pPr marL="457200" lvl="0" indent="-228600" algn="l" rtl="0">
              <a:lnSpc>
                <a:spcPct val="100000"/>
              </a:lnSpc>
              <a:spcBef>
                <a:spcPts val="0"/>
              </a:spcBef>
              <a:spcAft>
                <a:spcPts val="0"/>
              </a:spcAft>
              <a:buSzPts val="1400"/>
              <a:buFont typeface="Arial"/>
              <a:buChar char="•"/>
            </a:pPr>
            <a:r>
              <a:rPr lang="en-US" b="1" dirty="0"/>
              <a:t>Row B and C: </a:t>
            </a:r>
            <a:r>
              <a:rPr lang="en-US" dirty="0"/>
              <a:t>Previous disaster-induced community resilience studies tested a type of criterion validity through multivariate regression models using a small set of dependent variables measuring disaster damage and losses (Row B), and comparing composite and latent variables (Row C). The baseline assumption is that communities with high-level resilience are able to mitigate negative impacts, such as damage to buildings and fatalities, from disaster events.</a:t>
            </a:r>
            <a:endParaRPr dirty="0"/>
          </a:p>
          <a:p>
            <a:pPr marL="457200" lvl="0" indent="-228600" algn="l" rtl="0">
              <a:lnSpc>
                <a:spcPct val="100000"/>
              </a:lnSpc>
              <a:spcBef>
                <a:spcPts val="0"/>
              </a:spcBef>
              <a:spcAft>
                <a:spcPts val="0"/>
              </a:spcAft>
              <a:buSzPts val="1400"/>
              <a:buFont typeface="Arial"/>
              <a:buChar char="•"/>
            </a:pPr>
            <a:r>
              <a:rPr lang="en-US" b="1" dirty="0"/>
              <a:t>Row D: </a:t>
            </a:r>
            <a:r>
              <a:rPr lang="en-US" b="0" dirty="0"/>
              <a:t>T</a:t>
            </a:r>
            <a:r>
              <a:rPr lang="en-US" dirty="0"/>
              <a:t>he current study proposes a process to select and test longitudinal community outcomes as potential dependent (i.e., benchmark) variables adopting operationalization methods used in regional economic resilience studies.</a:t>
            </a:r>
            <a:endParaRPr dirty="0"/>
          </a:p>
        </p:txBody>
      </p:sp>
      <p:sp>
        <p:nvSpPr>
          <p:cNvPr id="1995" name="Google Shape;1995;p6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14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2">
          <a:extLst>
            <a:ext uri="{FF2B5EF4-FFF2-40B4-BE49-F238E27FC236}">
              <a16:creationId xmlns:a16="http://schemas.microsoft.com/office/drawing/2014/main" id="{788A1953-642D-7A09-D8DF-5FABF68F417E}"/>
            </a:ext>
          </a:extLst>
        </p:cNvPr>
        <p:cNvGrpSpPr/>
        <p:nvPr/>
      </p:nvGrpSpPr>
      <p:grpSpPr>
        <a:xfrm>
          <a:off x="0" y="0"/>
          <a:ext cx="0" cy="0"/>
          <a:chOff x="0" y="0"/>
          <a:chExt cx="0" cy="0"/>
        </a:xfrm>
      </p:grpSpPr>
      <p:sp>
        <p:nvSpPr>
          <p:cNvPr id="1993" name="Google Shape;1993;p62:notes">
            <a:extLst>
              <a:ext uri="{FF2B5EF4-FFF2-40B4-BE49-F238E27FC236}">
                <a16:creationId xmlns:a16="http://schemas.microsoft.com/office/drawing/2014/main" id="{797BB417-A5F8-CBE6-56CC-414924CB618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4" name="Google Shape;1994;p62:notes">
            <a:extLst>
              <a:ext uri="{FF2B5EF4-FFF2-40B4-BE49-F238E27FC236}">
                <a16:creationId xmlns:a16="http://schemas.microsoft.com/office/drawing/2014/main" id="{A27135DB-DC57-15F5-BA63-8DF5663D1FDC}"/>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marR="0" lvl="0" indent="-171450" algn="l" defTabSz="914400" rtl="0" eaLnBrk="1" fontAlgn="auto" latinLnBrk="0" hangingPunct="1">
              <a:lnSpc>
                <a:spcPct val="100000"/>
              </a:lnSpc>
              <a:spcBef>
                <a:spcPts val="0"/>
              </a:spcBef>
              <a:spcAft>
                <a:spcPts val="0"/>
              </a:spcAft>
              <a:buClr>
                <a:schemeClr val="dk1"/>
              </a:buClr>
              <a:buSzPts val="1800"/>
              <a:buFont typeface="Arial" panose="020B0604020202020204" pitchFamily="34" charset="0"/>
              <a:buChar char="•"/>
              <a:tabLst/>
              <a:defRPr/>
            </a:pPr>
            <a:r>
              <a:rPr lang="en-US" dirty="0"/>
              <a:t>look into the predictive validity of indicators, whether a predictive index can actually predict longitudinal community outcomes, as a dependent variable.</a:t>
            </a:r>
          </a:p>
          <a:p>
            <a:pPr marL="171450" marR="0" lvl="0" indent="-171450" algn="l" defTabSz="914400" rtl="0" eaLnBrk="1" fontAlgn="auto" latinLnBrk="0" hangingPunct="1">
              <a:lnSpc>
                <a:spcPct val="100000"/>
              </a:lnSpc>
              <a:spcBef>
                <a:spcPts val="0"/>
              </a:spcBef>
              <a:spcAft>
                <a:spcPts val="0"/>
              </a:spcAft>
              <a:buClr>
                <a:schemeClr val="dk1"/>
              </a:buClr>
              <a:buSzPts val="1800"/>
              <a:buFont typeface="Arial" panose="020B0604020202020204" pitchFamily="34" charset="0"/>
              <a:buChar char="•"/>
              <a:tabLst/>
              <a:defRPr/>
            </a:pPr>
            <a:r>
              <a:rPr lang="en-US" sz="1200" b="0" i="0" u="none" strike="noStrike" cap="none" dirty="0">
                <a:solidFill>
                  <a:schemeClr val="dk1"/>
                </a:solidFill>
                <a:effectLst/>
                <a:latin typeface="Calibri"/>
                <a:ea typeface="Calibri"/>
                <a:cs typeface="Calibri"/>
                <a:sym typeface="Calibri"/>
              </a:rPr>
              <a:t>something to compare with the existing predictive indices.</a:t>
            </a:r>
          </a:p>
          <a:p>
            <a:pPr marL="0" marR="0" lvl="0" indent="0" algn="l" defTabSz="914400" rtl="0" eaLnBrk="1" fontAlgn="auto" latinLnBrk="0" hangingPunct="1">
              <a:lnSpc>
                <a:spcPct val="100000"/>
              </a:lnSpc>
              <a:spcBef>
                <a:spcPts val="0"/>
              </a:spcBef>
              <a:spcAft>
                <a:spcPts val="0"/>
              </a:spcAft>
              <a:buClr>
                <a:schemeClr val="dk1"/>
              </a:buClr>
              <a:buSzPts val="1800"/>
              <a:buFont typeface="Arial" panose="020B0604020202020204" pitchFamily="34" charset="0"/>
              <a:buNone/>
              <a:tabLst/>
              <a:defRPr/>
            </a:pPr>
            <a:r>
              <a:rPr lang="en-US" sz="1200" b="0" i="0" u="none" strike="noStrike" cap="none" dirty="0">
                <a:solidFill>
                  <a:schemeClr val="dk1"/>
                </a:solidFill>
                <a:effectLst/>
                <a:latin typeface="Calibri"/>
                <a:ea typeface="Calibri"/>
                <a:cs typeface="Calibri"/>
                <a:sym typeface="Calibri"/>
              </a:rPr>
              <a:t>--------------</a:t>
            </a:r>
          </a:p>
          <a:p>
            <a:pPr marL="0" marR="0" lvl="0" indent="0" algn="l" rtl="0">
              <a:lnSpc>
                <a:spcPct val="100000"/>
              </a:lnSpc>
              <a:spcBef>
                <a:spcPts val="0"/>
              </a:spcBef>
              <a:spcAft>
                <a:spcPts val="0"/>
              </a:spcAft>
              <a:buClr>
                <a:schemeClr val="dk1"/>
              </a:buClr>
              <a:buSzPts val="1800"/>
              <a:buFont typeface="Arial"/>
              <a:buNone/>
            </a:pPr>
            <a:endParaRPr dirty="0"/>
          </a:p>
        </p:txBody>
      </p:sp>
      <p:sp>
        <p:nvSpPr>
          <p:cNvPr id="1995" name="Google Shape;1995;p62:notes">
            <a:extLst>
              <a:ext uri="{FF2B5EF4-FFF2-40B4-BE49-F238E27FC236}">
                <a16:creationId xmlns:a16="http://schemas.microsoft.com/office/drawing/2014/main" id="{A266F98D-5635-75BC-1485-1FC153DA2E9A}"/>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15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344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2">
          <a:extLst>
            <a:ext uri="{FF2B5EF4-FFF2-40B4-BE49-F238E27FC236}">
              <a16:creationId xmlns:a16="http://schemas.microsoft.com/office/drawing/2014/main" id="{A98D0341-D60D-B452-1BB3-4BDF0F9AB43D}"/>
            </a:ext>
          </a:extLst>
        </p:cNvPr>
        <p:cNvGrpSpPr/>
        <p:nvPr/>
      </p:nvGrpSpPr>
      <p:grpSpPr>
        <a:xfrm>
          <a:off x="0" y="0"/>
          <a:ext cx="0" cy="0"/>
          <a:chOff x="0" y="0"/>
          <a:chExt cx="0" cy="0"/>
        </a:xfrm>
      </p:grpSpPr>
      <p:sp>
        <p:nvSpPr>
          <p:cNvPr id="2103" name="Google Shape;2103;g3123edf8f4c_2_1098:notes">
            <a:extLst>
              <a:ext uri="{FF2B5EF4-FFF2-40B4-BE49-F238E27FC236}">
                <a16:creationId xmlns:a16="http://schemas.microsoft.com/office/drawing/2014/main" id="{2499B2CB-D5C9-7BC9-65F3-AAC8222421AA}"/>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dirty="0"/>
              <a:t>conceptual design of the outcome indicator, including the time dependent nature of resilience.</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b="0" dirty="0"/>
              <a:t>two and five pre- and post-event periods.</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dirty="0">
                <a:solidFill>
                  <a:schemeClr val="dk1"/>
                </a:solidFill>
                <a:latin typeface="Calibri"/>
                <a:ea typeface="Calibri"/>
                <a:cs typeface="Calibri"/>
                <a:sym typeface="Calibri"/>
              </a:rPr>
              <a:t>The initial impact indicator measures the difference between the values recorded before the event and those recorded immediately after the event.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dirty="0">
                <a:solidFill>
                  <a:schemeClr val="dk1"/>
                </a:solidFill>
                <a:latin typeface="Calibri"/>
                <a:ea typeface="Calibri"/>
                <a:cs typeface="Calibri"/>
                <a:sym typeface="Calibri"/>
              </a:rPr>
              <a:t>The recovery indicator measures the difference between the first post-event value and those recorded at the end of the post-event period.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dirty="0">
                <a:solidFill>
                  <a:schemeClr val="dk1"/>
                </a:solidFill>
                <a:latin typeface="Calibri"/>
                <a:ea typeface="Calibri"/>
                <a:cs typeface="Calibri"/>
                <a:sym typeface="Calibri"/>
              </a:rPr>
              <a:t>Both outcome indicators are positive; this means that higher values signify better mitigation of initial impacts and a better recovery.</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dirty="0">
              <a:solidFill>
                <a:schemeClr val="dk1"/>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dirty="0">
                <a:solidFill>
                  <a:schemeClr val="dk1"/>
                </a:solidFill>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dirty="0">
                <a:solidFill>
                  <a:schemeClr val="dk1"/>
                </a:solidFill>
                <a:latin typeface="Calibri"/>
                <a:ea typeface="Calibri"/>
                <a:cs typeface="Calibri"/>
                <a:sym typeface="Calibri"/>
              </a:rPr>
              <a:t>Regional economic resilience studies: continuous outcome indicators.</a:t>
            </a:r>
          </a:p>
        </p:txBody>
      </p:sp>
      <p:sp>
        <p:nvSpPr>
          <p:cNvPr id="2104" name="Google Shape;2104;g3123edf8f4c_2_1098:notes">
            <a:extLst>
              <a:ext uri="{FF2B5EF4-FFF2-40B4-BE49-F238E27FC236}">
                <a16:creationId xmlns:a16="http://schemas.microsoft.com/office/drawing/2014/main" id="{F4401CB5-8FBD-60EC-2AB7-E90AF3B894C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316440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2">
          <a:extLst>
            <a:ext uri="{FF2B5EF4-FFF2-40B4-BE49-F238E27FC236}">
              <a16:creationId xmlns:a16="http://schemas.microsoft.com/office/drawing/2014/main" id="{DBA3DCAC-9ACA-05E1-F76A-A34C2D88F098}"/>
            </a:ext>
          </a:extLst>
        </p:cNvPr>
        <p:cNvGrpSpPr/>
        <p:nvPr/>
      </p:nvGrpSpPr>
      <p:grpSpPr>
        <a:xfrm>
          <a:off x="0" y="0"/>
          <a:ext cx="0" cy="0"/>
          <a:chOff x="0" y="0"/>
          <a:chExt cx="0" cy="0"/>
        </a:xfrm>
      </p:grpSpPr>
      <p:sp>
        <p:nvSpPr>
          <p:cNvPr id="2103" name="Google Shape;2103;g3123edf8f4c_2_1098:notes">
            <a:extLst>
              <a:ext uri="{FF2B5EF4-FFF2-40B4-BE49-F238E27FC236}">
                <a16:creationId xmlns:a16="http://schemas.microsoft.com/office/drawing/2014/main" id="{57C64EBE-3BC2-3768-EBE8-392E4AD33F2A}"/>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Calibri"/>
                <a:ea typeface="Calibri"/>
                <a:cs typeface="Calibri"/>
                <a:sym typeface="Calibri"/>
              </a:rPr>
              <a:t>tested multiple sets of outcome indicators and selected three indicators based on their statistical properties and sensitivity to disaster events and community characteristics.</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a:t>
            </a:r>
          </a:p>
        </p:txBody>
      </p:sp>
      <p:sp>
        <p:nvSpPr>
          <p:cNvPr id="2104" name="Google Shape;2104;g3123edf8f4c_2_1098:notes">
            <a:extLst>
              <a:ext uri="{FF2B5EF4-FFF2-40B4-BE49-F238E27FC236}">
                <a16:creationId xmlns:a16="http://schemas.microsoft.com/office/drawing/2014/main" id="{F8B44184-C66E-463E-0ED3-2510D4D5E8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452642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2">
          <a:extLst>
            <a:ext uri="{FF2B5EF4-FFF2-40B4-BE49-F238E27FC236}">
              <a16:creationId xmlns:a16="http://schemas.microsoft.com/office/drawing/2014/main" id="{E529D66C-BD77-BFBA-71B8-3C712BABFF60}"/>
            </a:ext>
          </a:extLst>
        </p:cNvPr>
        <p:cNvGrpSpPr/>
        <p:nvPr/>
      </p:nvGrpSpPr>
      <p:grpSpPr>
        <a:xfrm>
          <a:off x="0" y="0"/>
          <a:ext cx="0" cy="0"/>
          <a:chOff x="0" y="0"/>
          <a:chExt cx="0" cy="0"/>
        </a:xfrm>
      </p:grpSpPr>
      <p:sp>
        <p:nvSpPr>
          <p:cNvPr id="1993" name="Google Shape;1993;p62:notes">
            <a:extLst>
              <a:ext uri="{FF2B5EF4-FFF2-40B4-BE49-F238E27FC236}">
                <a16:creationId xmlns:a16="http://schemas.microsoft.com/office/drawing/2014/main" id="{2CEA9E34-6DCD-E95A-15F6-6431A001071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4" name="Google Shape;1994;p62:notes">
            <a:extLst>
              <a:ext uri="{FF2B5EF4-FFF2-40B4-BE49-F238E27FC236}">
                <a16:creationId xmlns:a16="http://schemas.microsoft.com/office/drawing/2014/main" id="{011502A7-D952-829A-C265-871E289773DE}"/>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b="0" i="0" dirty="0"/>
              <a:t>the validity assessment of predictive indices.</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b="0" i="0" dirty="0"/>
              <a:t>Structural equation modeling allows combining these outcome indicators into a hypothetical construct</a:t>
            </a:r>
          </a:p>
          <a:p>
            <a:pPr marL="0" marR="0" lvl="0" indent="0" algn="l" rtl="0">
              <a:lnSpc>
                <a:spcPct val="100000"/>
              </a:lnSpc>
              <a:spcBef>
                <a:spcPts val="0"/>
              </a:spcBef>
              <a:spcAft>
                <a:spcPts val="0"/>
              </a:spcAft>
              <a:buClr>
                <a:schemeClr val="dk1"/>
              </a:buClr>
              <a:buSzPts val="1800"/>
              <a:buFont typeface="Arial"/>
              <a:buNone/>
            </a:pPr>
            <a:endParaRPr dirty="0"/>
          </a:p>
        </p:txBody>
      </p:sp>
      <p:sp>
        <p:nvSpPr>
          <p:cNvPr id="1995" name="Google Shape;1995;p62:notes">
            <a:extLst>
              <a:ext uri="{FF2B5EF4-FFF2-40B4-BE49-F238E27FC236}">
                <a16:creationId xmlns:a16="http://schemas.microsoft.com/office/drawing/2014/main" id="{AD6B3960-710E-595A-F199-444AE608C76F}"/>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18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38602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Calibri"/>
                <a:ea typeface="Calibri"/>
                <a:cs typeface="Calibri"/>
                <a:sym typeface="Calibri"/>
              </a:rPr>
              <a:t>Two complementary modeling strategies</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Calibri"/>
                <a:ea typeface="Calibri"/>
                <a:cs typeface="Calibri"/>
                <a:sym typeface="Calibri"/>
              </a:rPr>
              <a:t>the connections between the predictive indicator and outcome indicators</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Calibri"/>
                <a:ea typeface="Calibri"/>
                <a:cs typeface="Calibri"/>
                <a:sym typeface="Calibri"/>
              </a:rPr>
              <a:t>Direct and indirect effects; the predictive indicator and damage</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This study sees these two strategies as complementary. If both show significant relationships, then there is firmer evidence for a predictive index being validated. Likewise, if both show nonsignificant or significance in an unexpected direction, then there is firmer evidence for a predictive index not being validated. Finally, if mixed results are observed, then comparisons between approaches may illuminate reasons for a lack of robust validation.</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Both models include the control variables that were used as the criteria for selecting outcome indicators (i.e., pre-event slope, population density, and damages) to adjust for potentially confounding factors that could lead to spurious results between predictive and outcome indicators.</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Rather than choose one SEM structure, this study compares a spectrum of SEMs with widely varying strategies for accounting for time and formulation. </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On one end of the spectrum is the single-construct, multi-indicator measurement model, which embodies the simplest possible interpretation of this study’s resilience definition. On the other end is the maximally disaggregated model, where each indicator is assumed to perfectly measure its own construct.</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Lagged and cross-lagged relationships are assumed to exist between impacts and recovery outcome indicators, as impacts precede recovery. In addition, as is standard practice for longitudinal SEMs, within-time relationships are captured by correlating impact indicator error terms and separately correlating recovery indicator error terms (Wheaton et al., 1977; Newsom, 2015).</a:t>
            </a:r>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21348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2">
          <a:extLst>
            <a:ext uri="{FF2B5EF4-FFF2-40B4-BE49-F238E27FC236}">
              <a16:creationId xmlns:a16="http://schemas.microsoft.com/office/drawing/2014/main" id="{928B7BEA-0674-2A0D-9361-AFFCAF2D25F4}"/>
            </a:ext>
          </a:extLst>
        </p:cNvPr>
        <p:cNvGrpSpPr/>
        <p:nvPr/>
      </p:nvGrpSpPr>
      <p:grpSpPr>
        <a:xfrm>
          <a:off x="0" y="0"/>
          <a:ext cx="0" cy="0"/>
          <a:chOff x="0" y="0"/>
          <a:chExt cx="0" cy="0"/>
        </a:xfrm>
      </p:grpSpPr>
      <p:sp>
        <p:nvSpPr>
          <p:cNvPr id="2103" name="Google Shape;2103;g3123edf8f4c_2_1098:notes">
            <a:extLst>
              <a:ext uri="{FF2B5EF4-FFF2-40B4-BE49-F238E27FC236}">
                <a16:creationId xmlns:a16="http://schemas.microsoft.com/office/drawing/2014/main" id="{A4471427-564F-896C-FCF2-38BE188EBA74}"/>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US" dirty="0"/>
          </a:p>
          <a:p>
            <a:pPr marL="285750" lvl="0" indent="-285750">
              <a:buClr>
                <a:schemeClr val="dk1"/>
              </a:buClr>
              <a:buSzPts val="1800"/>
              <a:buFont typeface="Arial"/>
              <a:buChar char="•"/>
            </a:pPr>
            <a:r>
              <a:rPr lang="en-US" sz="1200" dirty="0">
                <a:solidFill>
                  <a:schemeClr val="dk1"/>
                </a:solidFill>
                <a:latin typeface="Calibri"/>
                <a:ea typeface="Calibri"/>
                <a:cs typeface="Calibri"/>
                <a:sym typeface="Calibri"/>
              </a:rPr>
              <a:t>A stronger degree of validity is observed in </a:t>
            </a:r>
            <a:r>
              <a:rPr lang="en-US" sz="1200" b="1" dirty="0">
                <a:solidFill>
                  <a:schemeClr val="dk1"/>
                </a:solidFill>
                <a:latin typeface="Calibri"/>
                <a:ea typeface="Calibri"/>
                <a:cs typeface="Calibri"/>
                <a:sym typeface="Calibri"/>
              </a:rPr>
              <a:t>CRE</a:t>
            </a:r>
            <a:r>
              <a:rPr lang="en-US" sz="1200" dirty="0">
                <a:solidFill>
                  <a:schemeClr val="dk1"/>
                </a:solidFill>
                <a:latin typeface="Calibri"/>
                <a:ea typeface="Calibri"/>
                <a:cs typeface="Calibri"/>
                <a:sym typeface="Calibri"/>
              </a:rPr>
              <a:t> and </a:t>
            </a:r>
            <a:r>
              <a:rPr lang="en-US" sz="1200" b="1" dirty="0">
                <a:solidFill>
                  <a:schemeClr val="dk1"/>
                </a:solidFill>
                <a:latin typeface="Calibri"/>
                <a:ea typeface="Calibri"/>
                <a:cs typeface="Calibri"/>
                <a:sym typeface="Calibri"/>
              </a:rPr>
              <a:t>SoVI</a:t>
            </a:r>
            <a:r>
              <a:rPr lang="en-US" sz="1200" dirty="0">
                <a:solidFill>
                  <a:schemeClr val="dk1"/>
                </a:solidFill>
                <a:latin typeface="Calibri"/>
                <a:ea typeface="Calibri"/>
                <a:cs typeface="Calibri"/>
                <a:sym typeface="Calibri"/>
              </a:rPr>
              <a:t>, a medium degree in </a:t>
            </a:r>
            <a:r>
              <a:rPr lang="en-US" sz="1200" b="1" dirty="0">
                <a:solidFill>
                  <a:schemeClr val="dk1"/>
                </a:solidFill>
                <a:latin typeface="Calibri"/>
                <a:ea typeface="Calibri"/>
                <a:cs typeface="Calibri"/>
                <a:sym typeface="Calibri"/>
              </a:rPr>
              <a:t>SVI</a:t>
            </a:r>
            <a:r>
              <a:rPr lang="en-US" sz="1200" dirty="0">
                <a:solidFill>
                  <a:schemeClr val="dk1"/>
                </a:solidFill>
                <a:latin typeface="Calibri"/>
                <a:ea typeface="Calibri"/>
                <a:cs typeface="Calibri"/>
                <a:sym typeface="Calibri"/>
              </a:rPr>
              <a:t>.</a:t>
            </a:r>
          </a:p>
          <a:p>
            <a:pPr marL="285750" lvl="0" indent="-285750">
              <a:buClr>
                <a:schemeClr val="dk1"/>
              </a:buClr>
              <a:buSzPts val="1800"/>
              <a:buFont typeface="Arial"/>
              <a:buChar char="•"/>
            </a:pPr>
            <a:r>
              <a:rPr lang="en-US" sz="1200" dirty="0">
                <a:solidFill>
                  <a:schemeClr val="dk1"/>
                </a:solidFill>
                <a:latin typeface="Calibri"/>
                <a:ea typeface="Calibri"/>
                <a:cs typeface="Calibri"/>
                <a:sym typeface="Calibri"/>
              </a:rPr>
              <a:t>Indices with mixed results are </a:t>
            </a:r>
            <a:r>
              <a:rPr lang="en-US" sz="1200" b="1" dirty="0">
                <a:solidFill>
                  <a:schemeClr val="dk1"/>
                </a:solidFill>
                <a:latin typeface="Calibri"/>
                <a:ea typeface="Calibri"/>
                <a:cs typeface="Calibri"/>
                <a:sym typeface="Calibri"/>
              </a:rPr>
              <a:t>BRIC</a:t>
            </a:r>
            <a:r>
              <a:rPr lang="en-US" sz="1200" dirty="0">
                <a:solidFill>
                  <a:schemeClr val="dk1"/>
                </a:solidFill>
                <a:latin typeface="Calibri"/>
                <a:ea typeface="Calibri"/>
                <a:cs typeface="Calibri"/>
                <a:sym typeface="Calibri"/>
              </a:rPr>
              <a:t> and </a:t>
            </a:r>
            <a:r>
              <a:rPr lang="en-US" sz="1200" b="1" dirty="0">
                <a:solidFill>
                  <a:schemeClr val="dk1"/>
                </a:solidFill>
                <a:latin typeface="Calibri"/>
                <a:ea typeface="Calibri"/>
                <a:cs typeface="Calibri"/>
                <a:sym typeface="Calibri"/>
              </a:rPr>
              <a:t>NRI</a:t>
            </a:r>
            <a:r>
              <a:rPr lang="en-US" sz="1200" dirty="0">
                <a:solidFill>
                  <a:schemeClr val="dk1"/>
                </a:solidFill>
                <a:latin typeface="Calibri"/>
                <a:ea typeface="Calibri"/>
                <a:cs typeface="Calibri"/>
                <a:sym typeface="Calibri"/>
              </a:rPr>
              <a:t>.</a:t>
            </a:r>
          </a:p>
          <a:p>
            <a:pPr marL="0" lvl="0" indent="0" algn="l" rtl="0">
              <a:lnSpc>
                <a:spcPct val="100000"/>
              </a:lnSpc>
              <a:spcBef>
                <a:spcPts val="0"/>
              </a:spcBef>
              <a:spcAft>
                <a:spcPts val="0"/>
              </a:spcAft>
              <a:buSzPts val="1400"/>
              <a:buNone/>
            </a:pPr>
            <a:endParaRPr dirty="0"/>
          </a:p>
        </p:txBody>
      </p:sp>
      <p:sp>
        <p:nvSpPr>
          <p:cNvPr id="2104" name="Google Shape;2104;g3123edf8f4c_2_1098:notes">
            <a:extLst>
              <a:ext uri="{FF2B5EF4-FFF2-40B4-BE49-F238E27FC236}">
                <a16:creationId xmlns:a16="http://schemas.microsoft.com/office/drawing/2014/main" id="{FA003976-8B43-4AE5-6C2C-8FA78A190D2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63583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2">
          <a:extLst>
            <a:ext uri="{FF2B5EF4-FFF2-40B4-BE49-F238E27FC236}">
              <a16:creationId xmlns:a16="http://schemas.microsoft.com/office/drawing/2014/main" id="{2207FBA2-7FB5-CCEB-1422-A4C0D90E9EFD}"/>
            </a:ext>
          </a:extLst>
        </p:cNvPr>
        <p:cNvGrpSpPr/>
        <p:nvPr/>
      </p:nvGrpSpPr>
      <p:grpSpPr>
        <a:xfrm>
          <a:off x="0" y="0"/>
          <a:ext cx="0" cy="0"/>
          <a:chOff x="0" y="0"/>
          <a:chExt cx="0" cy="0"/>
        </a:xfrm>
      </p:grpSpPr>
      <p:sp>
        <p:nvSpPr>
          <p:cNvPr id="2103" name="Google Shape;2103;g3123edf8f4c_2_1098:notes">
            <a:extLst>
              <a:ext uri="{FF2B5EF4-FFF2-40B4-BE49-F238E27FC236}">
                <a16:creationId xmlns:a16="http://schemas.microsoft.com/office/drawing/2014/main" id="{EDB4EDB8-6394-1E0B-D17B-EFB0C53A42A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lnSpc>
                <a:spcPct val="100000"/>
              </a:lnSpc>
              <a:spcBef>
                <a:spcPts val="0"/>
              </a:spcBef>
              <a:spcAft>
                <a:spcPts val="0"/>
              </a:spcAft>
              <a:buSzPts val="1400"/>
              <a:buFont typeface="Arial" panose="020B0604020202020204" pitchFamily="34" charset="0"/>
              <a:buChar char="•"/>
            </a:pPr>
            <a:r>
              <a:rPr lang="en-US" dirty="0"/>
              <a:t>The results are consistent with the existing validation studies.</a:t>
            </a:r>
          </a:p>
        </p:txBody>
      </p:sp>
      <p:sp>
        <p:nvSpPr>
          <p:cNvPr id="2104" name="Google Shape;2104;g3123edf8f4c_2_1098:notes">
            <a:extLst>
              <a:ext uri="{FF2B5EF4-FFF2-40B4-BE49-F238E27FC236}">
                <a16:creationId xmlns:a16="http://schemas.microsoft.com/office/drawing/2014/main" id="{CB9657AA-4C52-147B-7A8B-A14952178BC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165025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2"/>
        <p:cNvGrpSpPr/>
        <p:nvPr/>
      </p:nvGrpSpPr>
      <p:grpSpPr>
        <a:xfrm>
          <a:off x="0" y="0"/>
          <a:ext cx="0" cy="0"/>
          <a:chOff x="0" y="0"/>
          <a:chExt cx="0" cy="0"/>
        </a:xfrm>
      </p:grpSpPr>
      <p:sp>
        <p:nvSpPr>
          <p:cNvPr id="2103" name="Google Shape;2103;g3123edf8f4c_2_109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85750" marR="0" lvl="0" indent="-285750" algn="l" defTabSz="914400" rtl="0" eaLnBrk="1" fontAlgn="auto" latinLnBrk="0" hangingPunct="1">
              <a:lnSpc>
                <a:spcPct val="100000"/>
              </a:lnSpc>
              <a:spcBef>
                <a:spcPts val="0"/>
              </a:spcBef>
              <a:spcAft>
                <a:spcPts val="0"/>
              </a:spcAft>
              <a:buClr>
                <a:schemeClr val="dk1"/>
              </a:buClr>
              <a:buSzPts val="1800"/>
              <a:buFont typeface="Arial"/>
              <a:buChar char="•"/>
              <a:tabLst/>
              <a:defRPr/>
            </a:pPr>
            <a:r>
              <a:rPr lang="en-US" sz="1200" b="0" i="0" u="none" strike="noStrike" cap="none" dirty="0">
                <a:solidFill>
                  <a:schemeClr val="dk1"/>
                </a:solidFill>
                <a:effectLst/>
                <a:latin typeface="Calibri"/>
                <a:ea typeface="Calibri"/>
                <a:cs typeface="Calibri"/>
                <a:sym typeface="Calibri"/>
              </a:rPr>
              <a:t>Estimated community resilience outcomes.</a:t>
            </a:r>
            <a:endParaRPr lang="en-US" sz="1200" dirty="0">
              <a:solidFill>
                <a:schemeClr val="dk1"/>
              </a:solidFill>
              <a:latin typeface="Calibri"/>
              <a:ea typeface="Calibri"/>
              <a:cs typeface="Calibri"/>
              <a:sym typeface="Calibri"/>
            </a:endParaRPr>
          </a:p>
          <a:p>
            <a:pPr marL="285750" lvl="0" indent="-285750">
              <a:buClr>
                <a:schemeClr val="dk1"/>
              </a:buClr>
              <a:buSzPts val="1800"/>
              <a:buFont typeface="Arial"/>
              <a:buChar char="•"/>
            </a:pPr>
            <a:r>
              <a:rPr lang="en-US" sz="1200" dirty="0">
                <a:solidFill>
                  <a:schemeClr val="dk1"/>
                </a:solidFill>
                <a:latin typeface="Calibri"/>
                <a:ea typeface="Calibri"/>
                <a:cs typeface="Calibri"/>
                <a:sym typeface="Calibri"/>
              </a:rPr>
              <a:t>CRE uses too many categories to be adequate, as prediction errors overlap across categories.</a:t>
            </a:r>
          </a:p>
          <a:p>
            <a:pPr marL="285750" indent="-285750">
              <a:buClr>
                <a:schemeClr val="dk1"/>
              </a:buClr>
              <a:buSzPts val="1800"/>
              <a:buFont typeface="Arial"/>
              <a:buChar char="•"/>
            </a:pPr>
            <a:r>
              <a:rPr lang="en-US" sz="1200" dirty="0">
                <a:solidFill>
                  <a:schemeClr val="dk1"/>
                </a:solidFill>
                <a:latin typeface="Calibri"/>
                <a:ea typeface="Calibri"/>
                <a:cs typeface="Calibri"/>
                <a:sym typeface="Calibri"/>
              </a:rPr>
              <a:t>The relatively coarse discretization used in SoVI yields distinctive predictions</a:t>
            </a:r>
          </a:p>
          <a:p>
            <a:pPr marL="0" lvl="0" indent="0">
              <a:buClr>
                <a:schemeClr val="dk1"/>
              </a:buClr>
              <a:buSzPts val="1800"/>
              <a:buFont typeface="Arial"/>
              <a:buNone/>
            </a:pPr>
            <a:endParaRPr lang="en-US" sz="1200" i="0" u="none" strike="noStrike" cap="none" dirty="0">
              <a:solidFill>
                <a:schemeClr val="dk1"/>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a:t>
            </a:r>
          </a:p>
          <a:p>
            <a:pPr marL="0" lvl="0" indent="0" algn="l" rtl="0">
              <a:lnSpc>
                <a:spcPct val="100000"/>
              </a:lnSpc>
              <a:spcBef>
                <a:spcPts val="0"/>
              </a:spcBef>
              <a:spcAft>
                <a:spcPts val="0"/>
              </a:spcAft>
              <a:buSzPts val="1400"/>
              <a:buNone/>
            </a:pPr>
            <a:endParaRPr dirty="0"/>
          </a:p>
        </p:txBody>
      </p:sp>
      <p:sp>
        <p:nvSpPr>
          <p:cNvPr id="2104" name="Google Shape;2104;g3123edf8f4c_2_10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i="0" dirty="0"/>
              <a:t>The use of indicators has been slow, partially because of a lack of clarity on how to select appropriate indicator sets.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08507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6">
          <a:extLst>
            <a:ext uri="{FF2B5EF4-FFF2-40B4-BE49-F238E27FC236}">
              <a16:creationId xmlns:a16="http://schemas.microsoft.com/office/drawing/2014/main" id="{B0E2EE15-A77C-AABA-B9B6-5DBA0B7D6D62}"/>
            </a:ext>
          </a:extLst>
        </p:cNvPr>
        <p:cNvGrpSpPr/>
        <p:nvPr/>
      </p:nvGrpSpPr>
      <p:grpSpPr>
        <a:xfrm>
          <a:off x="0" y="0"/>
          <a:ext cx="0" cy="0"/>
          <a:chOff x="0" y="0"/>
          <a:chExt cx="0" cy="0"/>
        </a:xfrm>
      </p:grpSpPr>
      <p:sp>
        <p:nvSpPr>
          <p:cNvPr id="1937" name="Google Shape;1937;g3123edf8f4c_2_979:notes">
            <a:extLst>
              <a:ext uri="{FF2B5EF4-FFF2-40B4-BE49-F238E27FC236}">
                <a16:creationId xmlns:a16="http://schemas.microsoft.com/office/drawing/2014/main" id="{9CB766B1-7497-4200-E4CE-71129F379BA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8" name="Google Shape;1938;g3123edf8f4c_2_979:notes">
            <a:extLst>
              <a:ext uri="{FF2B5EF4-FFF2-40B4-BE49-F238E27FC236}">
                <a16:creationId xmlns:a16="http://schemas.microsoft.com/office/drawing/2014/main" id="{F64610BB-EA60-0D8D-4B0C-394435F07B25}"/>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SzPts val="1400"/>
              <a:buNone/>
            </a:pPr>
            <a:endParaRPr lang="en-US" dirty="0"/>
          </a:p>
        </p:txBody>
      </p:sp>
      <p:sp>
        <p:nvSpPr>
          <p:cNvPr id="1939" name="Google Shape;1939;g3123edf8f4c_2_979:notes">
            <a:extLst>
              <a:ext uri="{FF2B5EF4-FFF2-40B4-BE49-F238E27FC236}">
                <a16:creationId xmlns:a16="http://schemas.microsoft.com/office/drawing/2014/main" id="{DCB34577-9272-2EFA-6ACB-F99477CE59C5}"/>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24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290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8"/>
        <p:cNvGrpSpPr/>
        <p:nvPr/>
      </p:nvGrpSpPr>
      <p:grpSpPr>
        <a:xfrm>
          <a:off x="0" y="0"/>
          <a:ext cx="0" cy="0"/>
          <a:chOff x="0" y="0"/>
          <a:chExt cx="0" cy="0"/>
        </a:xfrm>
      </p:grpSpPr>
      <p:sp>
        <p:nvSpPr>
          <p:cNvPr id="2119" name="Google Shape;2119;g31282e9e9f1_3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0" name="Google Shape;2120;g31282e9e9f1_3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0" algn="l" rtl="0">
              <a:lnSpc>
                <a:spcPct val="100000"/>
              </a:lnSpc>
              <a:spcBef>
                <a:spcPts val="0"/>
              </a:spcBef>
              <a:spcAft>
                <a:spcPts val="0"/>
              </a:spcAft>
              <a:buSzPts val="1400"/>
              <a:buFont typeface="Arial"/>
              <a:buNone/>
            </a:pPr>
            <a:endParaRPr dirty="0"/>
          </a:p>
        </p:txBody>
      </p:sp>
      <p:sp>
        <p:nvSpPr>
          <p:cNvPr id="2121" name="Google Shape;2121;g31282e9e9f1_3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25</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1.jp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4.jp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8.jpg"/><Relationship Id="rId7" Type="http://schemas.openxmlformats.org/officeDocument/2006/relationships/image" Target="../media/image22.jp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21.jpg"/><Relationship Id="rId5" Type="http://schemas.openxmlformats.org/officeDocument/2006/relationships/image" Target="../media/image20.jpg"/><Relationship Id="rId10" Type="http://schemas.openxmlformats.org/officeDocument/2006/relationships/image" Target="../media/image5.png"/><Relationship Id="rId4" Type="http://schemas.openxmlformats.org/officeDocument/2006/relationships/image" Target="../media/image19.jpg"/><Relationship Id="rId9"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jp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1.jp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4.jp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8.jpg"/><Relationship Id="rId7" Type="http://schemas.openxmlformats.org/officeDocument/2006/relationships/image" Target="../media/image22.jpg"/><Relationship Id="rId2" Type="http://schemas.openxmlformats.org/officeDocument/2006/relationships/image" Target="../media/image17.jpg"/><Relationship Id="rId1" Type="http://schemas.openxmlformats.org/officeDocument/2006/relationships/slideMaster" Target="../slideMasters/slideMaster2.xml"/><Relationship Id="rId6" Type="http://schemas.openxmlformats.org/officeDocument/2006/relationships/image" Target="../media/image21.jpg"/><Relationship Id="rId5" Type="http://schemas.openxmlformats.org/officeDocument/2006/relationships/image" Target="../media/image20.jpg"/><Relationship Id="rId10" Type="http://schemas.openxmlformats.org/officeDocument/2006/relationships/image" Target="../media/image5.png"/><Relationship Id="rId4" Type="http://schemas.openxmlformats.org/officeDocument/2006/relationships/image" Target="../media/image19.jpg"/><Relationship Id="rId9" Type="http://schemas.openxmlformats.org/officeDocument/2006/relationships/image" Target="../media/image4.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jp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1.jp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4.jp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8.jpg"/><Relationship Id="rId7" Type="http://schemas.openxmlformats.org/officeDocument/2006/relationships/image" Target="../media/image22.jpg"/><Relationship Id="rId2" Type="http://schemas.openxmlformats.org/officeDocument/2006/relationships/image" Target="../media/image17.jpg"/><Relationship Id="rId1" Type="http://schemas.openxmlformats.org/officeDocument/2006/relationships/slideMaster" Target="../slideMasters/slideMaster3.xml"/><Relationship Id="rId6" Type="http://schemas.openxmlformats.org/officeDocument/2006/relationships/image" Target="../media/image21.jpg"/><Relationship Id="rId5" Type="http://schemas.openxmlformats.org/officeDocument/2006/relationships/image" Target="../media/image20.jpg"/><Relationship Id="rId10" Type="http://schemas.openxmlformats.org/officeDocument/2006/relationships/image" Target="../media/image5.png"/><Relationship Id="rId4" Type="http://schemas.openxmlformats.org/officeDocument/2006/relationships/image" Target="../media/image19.jpg"/><Relationship Id="rId9" Type="http://schemas.openxmlformats.org/officeDocument/2006/relationships/image" Target="../media/image4.pn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36_Custom Layout">
  <p:cSld name="36_Custom Layout">
    <p:spTree>
      <p:nvGrpSpPr>
        <p:cNvPr id="1" name="Shape 13"/>
        <p:cNvGrpSpPr/>
        <p:nvPr/>
      </p:nvGrpSpPr>
      <p:grpSpPr>
        <a:xfrm>
          <a:off x="0" y="0"/>
          <a:ext cx="0" cy="0"/>
          <a:chOff x="0" y="0"/>
          <a:chExt cx="0" cy="0"/>
        </a:xfrm>
      </p:grpSpPr>
      <p:pic>
        <p:nvPicPr>
          <p:cNvPr id="14" name="Google Shape;14;p77"/>
          <p:cNvPicPr preferRelativeResize="0"/>
          <p:nvPr/>
        </p:nvPicPr>
        <p:blipFill rotWithShape="1">
          <a:blip r:embed="rId2">
            <a:alphaModFix/>
          </a:blip>
          <a:srcRect/>
          <a:stretch/>
        </p:blipFill>
        <p:spPr>
          <a:xfrm>
            <a:off x="-14032" y="0"/>
            <a:ext cx="12228755" cy="5753459"/>
          </a:xfrm>
          <a:prstGeom prst="rect">
            <a:avLst/>
          </a:prstGeom>
          <a:noFill/>
          <a:ln>
            <a:noFill/>
          </a:ln>
        </p:spPr>
      </p:pic>
      <p:sp>
        <p:nvSpPr>
          <p:cNvPr id="15" name="Google Shape;15;p77"/>
          <p:cNvSpPr txBox="1">
            <a:spLocks noGrp="1"/>
          </p:cNvSpPr>
          <p:nvPr>
            <p:ph type="title"/>
          </p:nvPr>
        </p:nvSpPr>
        <p:spPr>
          <a:xfrm>
            <a:off x="497839" y="125292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sz="6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6" name="Google Shape;16;p77"/>
          <p:cNvPicPr preferRelativeResize="0"/>
          <p:nvPr/>
        </p:nvPicPr>
        <p:blipFill rotWithShape="1">
          <a:blip r:embed="rId3">
            <a:alphaModFix/>
          </a:blip>
          <a:srcRect/>
          <a:stretch/>
        </p:blipFill>
        <p:spPr>
          <a:xfrm>
            <a:off x="-5804" y="5590112"/>
            <a:ext cx="12192001" cy="1267887"/>
          </a:xfrm>
          <a:prstGeom prst="rect">
            <a:avLst/>
          </a:prstGeom>
          <a:noFill/>
          <a:ln>
            <a:noFill/>
          </a:ln>
        </p:spPr>
      </p:pic>
      <p:cxnSp>
        <p:nvCxnSpPr>
          <p:cNvPr id="17" name="Google Shape;17;p77"/>
          <p:cNvCxnSpPr/>
          <p:nvPr/>
        </p:nvCxnSpPr>
        <p:spPr>
          <a:xfrm>
            <a:off x="0" y="5590112"/>
            <a:ext cx="12186197" cy="0"/>
          </a:xfrm>
          <a:prstGeom prst="straightConnector1">
            <a:avLst/>
          </a:prstGeom>
          <a:noFill/>
          <a:ln w="25400" cap="flat" cmpd="sng">
            <a:solidFill>
              <a:srgbClr val="27549C"/>
            </a:solidFill>
            <a:prstDash val="solid"/>
            <a:round/>
            <a:headEnd type="none" w="sm" len="sm"/>
            <a:tailEnd type="none" w="sm" len="sm"/>
          </a:ln>
        </p:spPr>
      </p:cxnSp>
      <p:pic>
        <p:nvPicPr>
          <p:cNvPr id="18" name="Google Shape;18;p77"/>
          <p:cNvPicPr preferRelativeResize="0"/>
          <p:nvPr/>
        </p:nvPicPr>
        <p:blipFill rotWithShape="1">
          <a:blip r:embed="rId4">
            <a:alphaModFix/>
          </a:blip>
          <a:srcRect/>
          <a:stretch/>
        </p:blipFill>
        <p:spPr>
          <a:xfrm>
            <a:off x="13251" y="5520008"/>
            <a:ext cx="6061705" cy="143123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1368">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5"/>
        <p:cNvGrpSpPr/>
        <p:nvPr/>
      </p:nvGrpSpPr>
      <p:grpSpPr>
        <a:xfrm>
          <a:off x="0" y="0"/>
          <a:ext cx="0" cy="0"/>
          <a:chOff x="0" y="0"/>
          <a:chExt cx="0" cy="0"/>
        </a:xfrm>
      </p:grpSpPr>
      <p:pic>
        <p:nvPicPr>
          <p:cNvPr id="26" name="Google Shape;26;p47"/>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27" name="Google Shape;27;p4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8" name="Google Shape;28;p47"/>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7"/>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2_Custom Layout">
  <p:cSld name="32_Custom Layout">
    <p:spTree>
      <p:nvGrpSpPr>
        <p:cNvPr id="1" name="Shape 30"/>
        <p:cNvGrpSpPr/>
        <p:nvPr/>
      </p:nvGrpSpPr>
      <p:grpSpPr>
        <a:xfrm>
          <a:off x="0" y="0"/>
          <a:ext cx="0" cy="0"/>
          <a:chOff x="0" y="0"/>
          <a:chExt cx="0" cy="0"/>
        </a:xfrm>
      </p:grpSpPr>
      <p:sp>
        <p:nvSpPr>
          <p:cNvPr id="31" name="Google Shape;31;p18"/>
          <p:cNvSpPr txBox="1">
            <a:spLocks noGrp="1"/>
          </p:cNvSpPr>
          <p:nvPr>
            <p:ph type="title"/>
          </p:nvPr>
        </p:nvSpPr>
        <p:spPr>
          <a:xfrm>
            <a:off x="497839" y="125292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1" i="0">
                <a:solidFill>
                  <a:schemeClr val="dk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2" name="Google Shape;32;p18"/>
          <p:cNvPicPr preferRelativeResize="0"/>
          <p:nvPr/>
        </p:nvPicPr>
        <p:blipFill rotWithShape="1">
          <a:blip r:embed="rId2">
            <a:alphaModFix/>
          </a:blip>
          <a:srcRect/>
          <a:stretch/>
        </p:blipFill>
        <p:spPr>
          <a:xfrm>
            <a:off x="-5804" y="5590112"/>
            <a:ext cx="12220527" cy="1267887"/>
          </a:xfrm>
          <a:prstGeom prst="rect">
            <a:avLst/>
          </a:prstGeom>
          <a:noFill/>
          <a:ln>
            <a:noFill/>
          </a:ln>
        </p:spPr>
      </p:pic>
      <p:cxnSp>
        <p:nvCxnSpPr>
          <p:cNvPr id="33" name="Google Shape;33;p18"/>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pic>
        <p:nvPicPr>
          <p:cNvPr id="34" name="Google Shape;34;p18"/>
          <p:cNvPicPr preferRelativeResize="0"/>
          <p:nvPr/>
        </p:nvPicPr>
        <p:blipFill rotWithShape="1">
          <a:blip r:embed="rId3">
            <a:alphaModFix/>
          </a:blip>
          <a:srcRect/>
          <a:stretch/>
        </p:blipFill>
        <p:spPr>
          <a:xfrm>
            <a:off x="359617" y="6004119"/>
            <a:ext cx="3973068" cy="524744"/>
          </a:xfrm>
          <a:prstGeom prst="rect">
            <a:avLst/>
          </a:prstGeom>
          <a:noFill/>
          <a:ln>
            <a:noFill/>
          </a:ln>
        </p:spPr>
      </p:pic>
      <p:sp>
        <p:nvSpPr>
          <p:cNvPr id="35" name="Google Shape;35;p18"/>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1368">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6"/>
        <p:cNvGrpSpPr/>
        <p:nvPr/>
      </p:nvGrpSpPr>
      <p:grpSpPr>
        <a:xfrm>
          <a:off x="0" y="0"/>
          <a:ext cx="0" cy="0"/>
          <a:chOff x="0" y="0"/>
          <a:chExt cx="0" cy="0"/>
        </a:xfrm>
      </p:grpSpPr>
      <p:pic>
        <p:nvPicPr>
          <p:cNvPr id="37" name="Google Shape;37;p23"/>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38" name="Google Shape;38;p2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0" name="Google Shape;4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23"/>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43"/>
        <p:cNvGrpSpPr/>
        <p:nvPr/>
      </p:nvGrpSpPr>
      <p:grpSpPr>
        <a:xfrm>
          <a:off x="0" y="0"/>
          <a:ext cx="0" cy="0"/>
          <a:chOff x="0" y="0"/>
          <a:chExt cx="0" cy="0"/>
        </a:xfrm>
      </p:grpSpPr>
      <p:pic>
        <p:nvPicPr>
          <p:cNvPr id="44" name="Google Shape;44;p24"/>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45" name="Google Shape;45;p24"/>
          <p:cNvSpPr txBox="1">
            <a:spLocks noGrp="1"/>
          </p:cNvSpPr>
          <p:nvPr>
            <p:ph type="ctrTitle"/>
          </p:nvPr>
        </p:nvSpPr>
        <p:spPr>
          <a:xfrm>
            <a:off x="501874" y="1170432"/>
            <a:ext cx="10166126" cy="12116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Calibri"/>
              <a:buNone/>
              <a:defRPr sz="6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7" name="Google Shape;4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8" name="Google Shape;4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49" name="Google Shape;49;p24"/>
          <p:cNvPicPr preferRelativeResize="0"/>
          <p:nvPr/>
        </p:nvPicPr>
        <p:blipFill rotWithShape="1">
          <a:blip r:embed="rId3">
            <a:alphaModFix/>
          </a:blip>
          <a:srcRect/>
          <a:stretch/>
        </p:blipFill>
        <p:spPr>
          <a:xfrm>
            <a:off x="-5804" y="5590112"/>
            <a:ext cx="12192001" cy="1267887"/>
          </a:xfrm>
          <a:prstGeom prst="rect">
            <a:avLst/>
          </a:prstGeom>
          <a:noFill/>
          <a:ln>
            <a:noFill/>
          </a:ln>
        </p:spPr>
      </p:pic>
      <p:cxnSp>
        <p:nvCxnSpPr>
          <p:cNvPr id="50" name="Google Shape;50;p24"/>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sp>
        <p:nvSpPr>
          <p:cNvPr id="51" name="Google Shape;51;p24"/>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24"/>
          <p:cNvPicPr preferRelativeResize="0"/>
          <p:nvPr/>
        </p:nvPicPr>
        <p:blipFill rotWithShape="1">
          <a:blip r:embed="rId4">
            <a:alphaModFix/>
          </a:blip>
          <a:srcRect/>
          <a:stretch/>
        </p:blipFill>
        <p:spPr>
          <a:xfrm>
            <a:off x="359617" y="6004119"/>
            <a:ext cx="3973068" cy="52474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6_Custom Layout">
  <p:cSld name="26_Custom Layout">
    <p:spTree>
      <p:nvGrpSpPr>
        <p:cNvPr id="1" name="Shape 53"/>
        <p:cNvGrpSpPr/>
        <p:nvPr/>
      </p:nvGrpSpPr>
      <p:grpSpPr>
        <a:xfrm>
          <a:off x="0" y="0"/>
          <a:ext cx="0" cy="0"/>
          <a:chOff x="0" y="0"/>
          <a:chExt cx="0" cy="0"/>
        </a:xfrm>
      </p:grpSpPr>
      <p:pic>
        <p:nvPicPr>
          <p:cNvPr id="54" name="Google Shape;54;p25"/>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55" name="Google Shape;55;p25"/>
          <p:cNvSpPr txBox="1">
            <a:spLocks noGrp="1"/>
          </p:cNvSpPr>
          <p:nvPr>
            <p:ph type="title"/>
          </p:nvPr>
        </p:nvSpPr>
        <p:spPr>
          <a:xfrm>
            <a:off x="364490" y="9176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000"/>
              <a:buFont typeface="Calibri"/>
              <a:buNone/>
              <a:defRPr sz="4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5"/>
          <p:cNvSpPr txBox="1"/>
          <p:nvPr/>
        </p:nvSpPr>
        <p:spPr>
          <a:xfrm>
            <a:off x="364490" y="1569829"/>
            <a:ext cx="10515600" cy="505168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25"/>
          <p:cNvSpPr txBox="1">
            <a:spLocks noGrp="1"/>
          </p:cNvSpPr>
          <p:nvPr>
            <p:ph type="body" idx="1"/>
          </p:nvPr>
        </p:nvSpPr>
        <p:spPr>
          <a:xfrm>
            <a:off x="461962" y="1570037"/>
            <a:ext cx="10418127" cy="5051479"/>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8"/>
        <p:cNvGrpSpPr/>
        <p:nvPr/>
      </p:nvGrpSpPr>
      <p:grpSpPr>
        <a:xfrm>
          <a:off x="0" y="0"/>
          <a:ext cx="0" cy="0"/>
          <a:chOff x="0" y="0"/>
          <a:chExt cx="0" cy="0"/>
        </a:xfrm>
      </p:grpSpPr>
      <p:pic>
        <p:nvPicPr>
          <p:cNvPr id="59" name="Google Shape;59;p27"/>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60" name="Google Shape;60;p27"/>
          <p:cNvSpPr txBox="1">
            <a:spLocks noGrp="1"/>
          </p:cNvSpPr>
          <p:nvPr>
            <p:ph type="body" idx="1"/>
          </p:nvPr>
        </p:nvSpPr>
        <p:spPr>
          <a:xfrm>
            <a:off x="719253" y="1622502"/>
            <a:ext cx="10753493" cy="145699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pic>
        <p:nvPicPr>
          <p:cNvPr id="61" name="Google Shape;61;p2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2" name="Google Shape;62;p27"/>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7"/>
          <p:cNvSpPr>
            <a:spLocks noGrp="1"/>
          </p:cNvSpPr>
          <p:nvPr>
            <p:ph type="pic" idx="2"/>
          </p:nvPr>
        </p:nvSpPr>
        <p:spPr>
          <a:xfrm>
            <a:off x="-12542" y="3603157"/>
            <a:ext cx="3889249" cy="2495747"/>
          </a:xfrm>
          <a:prstGeom prst="rect">
            <a:avLst/>
          </a:prstGeom>
          <a:noFill/>
          <a:ln>
            <a:noFill/>
          </a:ln>
        </p:spPr>
      </p:sp>
      <p:sp>
        <p:nvSpPr>
          <p:cNvPr id="64" name="Google Shape;64;p27"/>
          <p:cNvSpPr>
            <a:spLocks noGrp="1"/>
          </p:cNvSpPr>
          <p:nvPr>
            <p:ph type="pic" idx="3"/>
          </p:nvPr>
        </p:nvSpPr>
        <p:spPr>
          <a:xfrm>
            <a:off x="4154344" y="3603157"/>
            <a:ext cx="3889249" cy="2495747"/>
          </a:xfrm>
          <a:prstGeom prst="rect">
            <a:avLst/>
          </a:prstGeom>
          <a:noFill/>
          <a:ln>
            <a:noFill/>
          </a:ln>
        </p:spPr>
      </p:sp>
      <p:sp>
        <p:nvSpPr>
          <p:cNvPr id="65" name="Google Shape;65;p27"/>
          <p:cNvSpPr>
            <a:spLocks noGrp="1"/>
          </p:cNvSpPr>
          <p:nvPr>
            <p:ph type="pic" idx="4"/>
          </p:nvPr>
        </p:nvSpPr>
        <p:spPr>
          <a:xfrm>
            <a:off x="8309655" y="3603157"/>
            <a:ext cx="3889249" cy="2495747"/>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36">
          <p15:clr>
            <a:srgbClr val="FBAE40"/>
          </p15:clr>
        </p15:guide>
        <p15:guide id="2" pos="432">
          <p15:clr>
            <a:srgbClr val="FBAE40"/>
          </p15:clr>
        </p15:guide>
        <p15:guide id="3" pos="7296">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66"/>
        <p:cNvGrpSpPr/>
        <p:nvPr/>
      </p:nvGrpSpPr>
      <p:grpSpPr>
        <a:xfrm>
          <a:off x="0" y="0"/>
          <a:ext cx="0" cy="0"/>
          <a:chOff x="0" y="0"/>
          <a:chExt cx="0" cy="0"/>
        </a:xfrm>
      </p:grpSpPr>
      <p:pic>
        <p:nvPicPr>
          <p:cNvPr id="67" name="Google Shape;67;p28"/>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68" name="Google Shape;68;p28"/>
          <p:cNvSpPr txBox="1">
            <a:spLocks noGrp="1"/>
          </p:cNvSpPr>
          <p:nvPr>
            <p:ph type="body" idx="1"/>
          </p:nvPr>
        </p:nvSpPr>
        <p:spPr>
          <a:xfrm>
            <a:off x="6718609" y="1757943"/>
            <a:ext cx="5183188" cy="3684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002060"/>
              </a:buClr>
              <a:buSzPts val="3200"/>
              <a:buNone/>
              <a:defRPr sz="3200" b="1">
                <a:solidFill>
                  <a:srgbClr val="002060"/>
                </a:solidFill>
              </a:defRPr>
            </a:lvl1pPr>
            <a:lvl2pPr marL="914400" lvl="1" indent="-431800" algn="l">
              <a:lnSpc>
                <a:spcPct val="90000"/>
              </a:lnSpc>
              <a:spcBef>
                <a:spcPts val="500"/>
              </a:spcBef>
              <a:spcAft>
                <a:spcPts val="0"/>
              </a:spcAft>
              <a:buClr>
                <a:srgbClr val="5D8B72"/>
              </a:buClr>
              <a:buSzPts val="3200"/>
              <a:buFont typeface="Noto Sans Symbols"/>
              <a:buChar char="▪"/>
              <a:defRPr sz="3200"/>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9" name="Google Shape;69;p28"/>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70" name="Google Shape;70;p28"/>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8"/>
          <p:cNvSpPr>
            <a:spLocks noGrp="1"/>
          </p:cNvSpPr>
          <p:nvPr>
            <p:ph type="pic" idx="2"/>
          </p:nvPr>
        </p:nvSpPr>
        <p:spPr>
          <a:xfrm>
            <a:off x="0" y="1093699"/>
            <a:ext cx="6337300" cy="575914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28_Custom Layout">
  <p:cSld name="28_Custom Layout">
    <p:spTree>
      <p:nvGrpSpPr>
        <p:cNvPr id="1" name="Shape 72"/>
        <p:cNvGrpSpPr/>
        <p:nvPr/>
      </p:nvGrpSpPr>
      <p:grpSpPr>
        <a:xfrm>
          <a:off x="0" y="0"/>
          <a:ext cx="0" cy="0"/>
          <a:chOff x="0" y="0"/>
          <a:chExt cx="0" cy="0"/>
        </a:xfrm>
      </p:grpSpPr>
      <p:pic>
        <p:nvPicPr>
          <p:cNvPr id="73" name="Google Shape;73;p29"/>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74" name="Google Shape;74;p29"/>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75" name="Google Shape;75;p29"/>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76" name="Google Shape;76;p29"/>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77" name="Google Shape;77;p29"/>
          <p:cNvSpPr/>
          <p:nvPr/>
        </p:nvSpPr>
        <p:spPr>
          <a:xfrm>
            <a:off x="6976872" y="3561054"/>
            <a:ext cx="1407759"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78" name="Google Shape;78;p29"/>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79" name="Google Shape;79;p29"/>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0" name="Google Shape;80;p29"/>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1" name="Google Shape;81;p29"/>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9"/>
          <p:cNvSpPr/>
          <p:nvPr/>
        </p:nvSpPr>
        <p:spPr>
          <a:xfrm>
            <a:off x="65152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29"/>
          <p:cNvSpPr/>
          <p:nvPr/>
        </p:nvSpPr>
        <p:spPr>
          <a:xfrm>
            <a:off x="22490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29"/>
          <p:cNvSpPr/>
          <p:nvPr/>
        </p:nvSpPr>
        <p:spPr>
          <a:xfrm>
            <a:off x="3836161"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5" name="Google Shape;85;p29"/>
          <p:cNvSpPr/>
          <p:nvPr/>
        </p:nvSpPr>
        <p:spPr>
          <a:xfrm>
            <a:off x="5403963" y="2162022"/>
            <a:ext cx="1413590"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6" name="Google Shape;86;p29"/>
          <p:cNvSpPr/>
          <p:nvPr/>
        </p:nvSpPr>
        <p:spPr>
          <a:xfrm>
            <a:off x="69855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29"/>
          <p:cNvSpPr/>
          <p:nvPr/>
        </p:nvSpPr>
        <p:spPr>
          <a:xfrm>
            <a:off x="858683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29"/>
          <p:cNvSpPr/>
          <p:nvPr/>
        </p:nvSpPr>
        <p:spPr>
          <a:xfrm>
            <a:off x="101738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9" name="Google Shape;89;p29"/>
          <p:cNvSpPr txBox="1">
            <a:spLocks noGrp="1"/>
          </p:cNvSpPr>
          <p:nvPr>
            <p:ph type="body" idx="1"/>
          </p:nvPr>
        </p:nvSpPr>
        <p:spPr>
          <a:xfrm>
            <a:off x="65317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9"/>
          <p:cNvSpPr txBox="1">
            <a:spLocks noGrp="1"/>
          </p:cNvSpPr>
          <p:nvPr>
            <p:ph type="body" idx="2"/>
          </p:nvPr>
        </p:nvSpPr>
        <p:spPr>
          <a:xfrm>
            <a:off x="2261257"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9"/>
          <p:cNvSpPr txBox="1">
            <a:spLocks noGrp="1"/>
          </p:cNvSpPr>
          <p:nvPr>
            <p:ph type="body" idx="3"/>
          </p:nvPr>
        </p:nvSpPr>
        <p:spPr>
          <a:xfrm>
            <a:off x="3848319"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2" name="Google Shape;92;p29"/>
          <p:cNvSpPr txBox="1">
            <a:spLocks noGrp="1"/>
          </p:cNvSpPr>
          <p:nvPr>
            <p:ph type="body" idx="4"/>
          </p:nvPr>
        </p:nvSpPr>
        <p:spPr>
          <a:xfrm>
            <a:off x="5414361" y="2162022"/>
            <a:ext cx="1393718" cy="1399032"/>
          </a:xfrm>
          <a:prstGeom prst="rect">
            <a:avLst/>
          </a:prstGeom>
          <a:noFill/>
          <a:ln>
            <a:noFill/>
          </a:ln>
        </p:spPr>
        <p:txBody>
          <a:bodyPr spcFirstLastPara="1" wrap="square" lIns="91425" tIns="45700" rIns="91425" bIns="45700" anchor="t" anchorCtr="0">
            <a:normAutofit/>
          </a:bodyPr>
          <a:lstStyle>
            <a:lvl1pPr marL="457200" marR="0" lvl="0" indent="-228600" algn="ctr">
              <a:lnSpc>
                <a:spcPct val="90000"/>
              </a:lnSpc>
              <a:spcBef>
                <a:spcPts val="1000"/>
              </a:spcBef>
              <a:spcAft>
                <a:spcPts val="0"/>
              </a:spcAft>
              <a:buClr>
                <a:schemeClr val="dk1"/>
              </a:buClr>
              <a:buSzPts val="2000"/>
              <a:buFont typeface="Arial"/>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29"/>
          <p:cNvSpPr txBox="1">
            <a:spLocks noGrp="1"/>
          </p:cNvSpPr>
          <p:nvPr>
            <p:ph type="body" idx="5"/>
          </p:nvPr>
        </p:nvSpPr>
        <p:spPr>
          <a:xfrm>
            <a:off x="6990912"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29"/>
          <p:cNvSpPr txBox="1">
            <a:spLocks noGrp="1"/>
          </p:cNvSpPr>
          <p:nvPr>
            <p:ph type="body" idx="6"/>
          </p:nvPr>
        </p:nvSpPr>
        <p:spPr>
          <a:xfrm>
            <a:off x="859899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9"/>
          <p:cNvSpPr txBox="1">
            <a:spLocks noGrp="1"/>
          </p:cNvSpPr>
          <p:nvPr>
            <p:ph type="body" idx="7"/>
          </p:nvPr>
        </p:nvSpPr>
        <p:spPr>
          <a:xfrm>
            <a:off x="10175546"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6" name="Google Shape;96;p29"/>
          <p:cNvSpPr txBox="1">
            <a:spLocks noGrp="1"/>
          </p:cNvSpPr>
          <p:nvPr>
            <p:ph type="body" idx="8"/>
          </p:nvPr>
        </p:nvSpPr>
        <p:spPr>
          <a:xfrm>
            <a:off x="865053"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p29"/>
          <p:cNvSpPr txBox="1">
            <a:spLocks noGrp="1"/>
          </p:cNvSpPr>
          <p:nvPr>
            <p:ph type="body" idx="9"/>
          </p:nvPr>
        </p:nvSpPr>
        <p:spPr>
          <a:xfrm>
            <a:off x="245705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 name="Google Shape;98;p29"/>
          <p:cNvSpPr txBox="1">
            <a:spLocks noGrp="1"/>
          </p:cNvSpPr>
          <p:nvPr>
            <p:ph type="body" idx="13"/>
          </p:nvPr>
        </p:nvSpPr>
        <p:spPr>
          <a:xfrm>
            <a:off x="406019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 name="Google Shape;99;p29"/>
          <p:cNvSpPr txBox="1">
            <a:spLocks noGrp="1"/>
          </p:cNvSpPr>
          <p:nvPr>
            <p:ph type="body" idx="14"/>
          </p:nvPr>
        </p:nvSpPr>
        <p:spPr>
          <a:xfrm>
            <a:off x="562577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29"/>
          <p:cNvSpPr txBox="1">
            <a:spLocks noGrp="1"/>
          </p:cNvSpPr>
          <p:nvPr>
            <p:ph type="body" idx="15"/>
          </p:nvPr>
        </p:nvSpPr>
        <p:spPr>
          <a:xfrm>
            <a:off x="7183644"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1" name="Google Shape;101;p29"/>
          <p:cNvSpPr txBox="1">
            <a:spLocks noGrp="1"/>
          </p:cNvSpPr>
          <p:nvPr>
            <p:ph type="body" idx="16"/>
          </p:nvPr>
        </p:nvSpPr>
        <p:spPr>
          <a:xfrm>
            <a:off x="8797955"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29"/>
          <p:cNvSpPr txBox="1">
            <a:spLocks noGrp="1"/>
          </p:cNvSpPr>
          <p:nvPr>
            <p:ph type="body" idx="17"/>
          </p:nvPr>
        </p:nvSpPr>
        <p:spPr>
          <a:xfrm>
            <a:off x="10378400"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29"/>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9_Custom Layout">
  <p:cSld name="19_Custom Layout">
    <p:spTree>
      <p:nvGrpSpPr>
        <p:cNvPr id="1" name="Shape 104"/>
        <p:cNvGrpSpPr/>
        <p:nvPr/>
      </p:nvGrpSpPr>
      <p:grpSpPr>
        <a:xfrm>
          <a:off x="0" y="0"/>
          <a:ext cx="0" cy="0"/>
          <a:chOff x="0" y="0"/>
          <a:chExt cx="0" cy="0"/>
        </a:xfrm>
      </p:grpSpPr>
      <p:sp>
        <p:nvSpPr>
          <p:cNvPr id="105" name="Google Shape;105;p30"/>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6" name="Google Shape;106;p30"/>
          <p:cNvSpPr>
            <a:spLocks noGrp="1"/>
          </p:cNvSpPr>
          <p:nvPr>
            <p:ph type="pic" idx="2"/>
          </p:nvPr>
        </p:nvSpPr>
        <p:spPr>
          <a:xfrm>
            <a:off x="4251" y="3987290"/>
            <a:ext cx="2420293" cy="2870710"/>
          </a:xfrm>
          <a:prstGeom prst="rect">
            <a:avLst/>
          </a:prstGeom>
          <a:noFill/>
          <a:ln>
            <a:noFill/>
          </a:ln>
        </p:spPr>
      </p:sp>
      <p:pic>
        <p:nvPicPr>
          <p:cNvPr id="107" name="Google Shape;107;p30"/>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08" name="Google Shape;108;p30"/>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30"/>
          <p:cNvSpPr txBox="1">
            <a:spLocks noGrp="1"/>
          </p:cNvSpPr>
          <p:nvPr>
            <p:ph type="body" idx="1"/>
          </p:nvPr>
        </p:nvSpPr>
        <p:spPr>
          <a:xfrm>
            <a:off x="2910840" y="1561453"/>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 name="Google Shape;110;p30"/>
          <p:cNvSpPr txBox="1">
            <a:spLocks noGrp="1"/>
          </p:cNvSpPr>
          <p:nvPr>
            <p:ph type="body" idx="3"/>
          </p:nvPr>
        </p:nvSpPr>
        <p:spPr>
          <a:xfrm>
            <a:off x="2910840" y="4377805"/>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p30"/>
          <p:cNvSpPr>
            <a:spLocks noGrp="1"/>
          </p:cNvSpPr>
          <p:nvPr>
            <p:ph type="pic" idx="4"/>
          </p:nvPr>
        </p:nvSpPr>
        <p:spPr>
          <a:xfrm>
            <a:off x="4251" y="1097786"/>
            <a:ext cx="2420293" cy="2870710"/>
          </a:xfrm>
          <a:prstGeom prst="rect">
            <a:avLst/>
          </a:prstGeom>
          <a:noFill/>
          <a:ln>
            <a:noFill/>
          </a:ln>
        </p:spPr>
      </p:sp>
      <p:pic>
        <p:nvPicPr>
          <p:cNvPr id="112" name="Google Shape;112;p30"/>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22_Custom Layout">
  <p:cSld name="22_Custom Layout">
    <p:spTree>
      <p:nvGrpSpPr>
        <p:cNvPr id="1" name="Shape 113"/>
        <p:cNvGrpSpPr/>
        <p:nvPr/>
      </p:nvGrpSpPr>
      <p:grpSpPr>
        <a:xfrm>
          <a:off x="0" y="0"/>
          <a:ext cx="0" cy="0"/>
          <a:chOff x="0" y="0"/>
          <a:chExt cx="0" cy="0"/>
        </a:xfrm>
      </p:grpSpPr>
      <p:pic>
        <p:nvPicPr>
          <p:cNvPr id="114" name="Google Shape;114;p31"/>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5" name="Google Shape;115;p31"/>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16" name="Google Shape;116;p31"/>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17" name="Google Shape;117;p31"/>
          <p:cNvSpPr txBox="1">
            <a:spLocks noGrp="1"/>
          </p:cNvSpPr>
          <p:nvPr>
            <p:ph type="body" idx="1"/>
          </p:nvPr>
        </p:nvSpPr>
        <p:spPr>
          <a:xfrm>
            <a:off x="0" y="1311845"/>
            <a:ext cx="6884476" cy="554615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31"/>
          <p:cNvSpPr txBox="1">
            <a:spLocks noGrp="1"/>
          </p:cNvSpPr>
          <p:nvPr>
            <p:ph type="body" idx="2"/>
          </p:nvPr>
        </p:nvSpPr>
        <p:spPr>
          <a:xfrm>
            <a:off x="6884476" y="1311845"/>
            <a:ext cx="5307523" cy="362753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Font typeface="Arial"/>
              <a:buChar char="•"/>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31"/>
          <p:cNvSpPr/>
          <p:nvPr/>
        </p:nvSpPr>
        <p:spPr>
          <a:xfrm>
            <a:off x="6875332" y="4948518"/>
            <a:ext cx="5316667" cy="190948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76B191"/>
              </a:solidFill>
              <a:latin typeface="Calibri"/>
              <a:ea typeface="Calibri"/>
              <a:cs typeface="Calibri"/>
              <a:sym typeface="Calibri"/>
            </a:endParaRPr>
          </a:p>
        </p:txBody>
      </p:sp>
      <p:sp>
        <p:nvSpPr>
          <p:cNvPr id="120" name="Google Shape;120;p31"/>
          <p:cNvSpPr txBox="1">
            <a:spLocks noGrp="1"/>
          </p:cNvSpPr>
          <p:nvPr>
            <p:ph type="body" idx="3"/>
          </p:nvPr>
        </p:nvSpPr>
        <p:spPr>
          <a:xfrm>
            <a:off x="7242175" y="5267325"/>
            <a:ext cx="4645025" cy="1298067"/>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228600" algn="l">
              <a:lnSpc>
                <a:spcPct val="90000"/>
              </a:lnSpc>
              <a:spcBef>
                <a:spcPts val="500"/>
              </a:spcBef>
              <a:spcAft>
                <a:spcPts val="0"/>
              </a:spcAft>
              <a:buClr>
                <a:schemeClr val="lt1"/>
              </a:buClr>
              <a:buSzPts val="2000"/>
              <a:buNone/>
              <a:defRPr>
                <a:solidFill>
                  <a:schemeClr val="lt1"/>
                </a:solidFill>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4_Custom Layout">
  <p:cSld name="4_Custom Layout">
    <p:spTree>
      <p:nvGrpSpPr>
        <p:cNvPr id="1" name="Shape 121"/>
        <p:cNvGrpSpPr/>
        <p:nvPr/>
      </p:nvGrpSpPr>
      <p:grpSpPr>
        <a:xfrm>
          <a:off x="0" y="0"/>
          <a:ext cx="0" cy="0"/>
          <a:chOff x="0" y="0"/>
          <a:chExt cx="0" cy="0"/>
        </a:xfrm>
      </p:grpSpPr>
      <p:pic>
        <p:nvPicPr>
          <p:cNvPr id="122" name="Google Shape;122;p32"/>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23" name="Google Shape;123;p32"/>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24" name="Google Shape;124;p32"/>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25" name="Google Shape;125;p32"/>
          <p:cNvSpPr/>
          <p:nvPr/>
        </p:nvSpPr>
        <p:spPr>
          <a:xfrm>
            <a:off x="1062317"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32"/>
          <p:cNvSpPr/>
          <p:nvPr/>
        </p:nvSpPr>
        <p:spPr>
          <a:xfrm>
            <a:off x="4587688" y="4357661"/>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7" name="Google Shape;127;p32"/>
          <p:cNvSpPr/>
          <p:nvPr/>
        </p:nvSpPr>
        <p:spPr>
          <a:xfrm>
            <a:off x="8113059"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32"/>
          <p:cNvSpPr/>
          <p:nvPr/>
        </p:nvSpPr>
        <p:spPr>
          <a:xfrm>
            <a:off x="4578723" y="2297447"/>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9" name="Google Shape;129;p32"/>
          <p:cNvSpPr/>
          <p:nvPr/>
        </p:nvSpPr>
        <p:spPr>
          <a:xfrm>
            <a:off x="8104094"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0" name="Google Shape;130;p32"/>
          <p:cNvSpPr/>
          <p:nvPr/>
        </p:nvSpPr>
        <p:spPr>
          <a:xfrm>
            <a:off x="1053352"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1" name="Google Shape;131;p32"/>
          <p:cNvSpPr txBox="1">
            <a:spLocks noGrp="1"/>
          </p:cNvSpPr>
          <p:nvPr>
            <p:ph type="body" idx="1"/>
          </p:nvPr>
        </p:nvSpPr>
        <p:spPr>
          <a:xfrm>
            <a:off x="1419971"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32"/>
          <p:cNvSpPr txBox="1">
            <a:spLocks noGrp="1"/>
          </p:cNvSpPr>
          <p:nvPr>
            <p:ph type="body" idx="2"/>
          </p:nvPr>
        </p:nvSpPr>
        <p:spPr>
          <a:xfrm>
            <a:off x="4945342"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3" name="Google Shape;133;p32"/>
          <p:cNvSpPr txBox="1">
            <a:spLocks noGrp="1"/>
          </p:cNvSpPr>
          <p:nvPr>
            <p:ph type="body" idx="3"/>
          </p:nvPr>
        </p:nvSpPr>
        <p:spPr>
          <a:xfrm>
            <a:off x="8456186"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4" name="Google Shape;134;p32"/>
          <p:cNvSpPr txBox="1">
            <a:spLocks noGrp="1"/>
          </p:cNvSpPr>
          <p:nvPr>
            <p:ph type="body" idx="4"/>
          </p:nvPr>
        </p:nvSpPr>
        <p:spPr>
          <a:xfrm>
            <a:off x="1419971"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5" name="Google Shape;135;p32"/>
          <p:cNvSpPr txBox="1">
            <a:spLocks noGrp="1"/>
          </p:cNvSpPr>
          <p:nvPr>
            <p:ph type="body" idx="5"/>
          </p:nvPr>
        </p:nvSpPr>
        <p:spPr>
          <a:xfrm>
            <a:off x="4945342"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6" name="Google Shape;136;p32"/>
          <p:cNvSpPr txBox="1">
            <a:spLocks noGrp="1"/>
          </p:cNvSpPr>
          <p:nvPr>
            <p:ph type="body" idx="6"/>
          </p:nvPr>
        </p:nvSpPr>
        <p:spPr>
          <a:xfrm>
            <a:off x="8456186"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5_Custom Layout">
  <p:cSld name="5_Custom Layout">
    <p:spTree>
      <p:nvGrpSpPr>
        <p:cNvPr id="1" name="Shape 137"/>
        <p:cNvGrpSpPr/>
        <p:nvPr/>
      </p:nvGrpSpPr>
      <p:grpSpPr>
        <a:xfrm>
          <a:off x="0" y="0"/>
          <a:ext cx="0" cy="0"/>
          <a:chOff x="0" y="0"/>
          <a:chExt cx="0" cy="0"/>
        </a:xfrm>
      </p:grpSpPr>
      <p:pic>
        <p:nvPicPr>
          <p:cNvPr id="138" name="Google Shape;138;p3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39" name="Google Shape;139;p33"/>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40" name="Google Shape;140;p3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41" name="Google Shape;141;p33"/>
          <p:cNvSpPr/>
          <p:nvPr/>
        </p:nvSpPr>
        <p:spPr>
          <a:xfrm>
            <a:off x="270017" y="1367572"/>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2" name="Google Shape;142;p33"/>
          <p:cNvSpPr/>
          <p:nvPr/>
        </p:nvSpPr>
        <p:spPr>
          <a:xfrm>
            <a:off x="3076999" y="1367573"/>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 name="Google Shape;143;p33"/>
          <p:cNvSpPr/>
          <p:nvPr/>
        </p:nvSpPr>
        <p:spPr>
          <a:xfrm>
            <a:off x="256570" y="4039015"/>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4" name="Google Shape;144;p33"/>
          <p:cNvSpPr/>
          <p:nvPr/>
        </p:nvSpPr>
        <p:spPr>
          <a:xfrm>
            <a:off x="3076999" y="4039015"/>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5" name="Google Shape;145;p33"/>
          <p:cNvSpPr txBox="1">
            <a:spLocks noGrp="1"/>
          </p:cNvSpPr>
          <p:nvPr>
            <p:ph type="body" idx="1"/>
          </p:nvPr>
        </p:nvSpPr>
        <p:spPr>
          <a:xfrm>
            <a:off x="5932488" y="1367571"/>
            <a:ext cx="6025050" cy="526024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6" name="Google Shape;146;p33"/>
          <p:cNvSpPr txBox="1">
            <a:spLocks noGrp="1"/>
          </p:cNvSpPr>
          <p:nvPr>
            <p:ph type="body" idx="2"/>
          </p:nvPr>
        </p:nvSpPr>
        <p:spPr>
          <a:xfrm>
            <a:off x="685800"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p33"/>
          <p:cNvSpPr txBox="1">
            <a:spLocks noGrp="1"/>
          </p:cNvSpPr>
          <p:nvPr>
            <p:ph type="body" idx="3"/>
          </p:nvPr>
        </p:nvSpPr>
        <p:spPr>
          <a:xfrm>
            <a:off x="3395547"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8" name="Google Shape;148;p33"/>
          <p:cNvSpPr txBox="1">
            <a:spLocks noGrp="1"/>
          </p:cNvSpPr>
          <p:nvPr>
            <p:ph type="body" idx="4"/>
          </p:nvPr>
        </p:nvSpPr>
        <p:spPr>
          <a:xfrm>
            <a:off x="685800"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9" name="Google Shape;149;p33"/>
          <p:cNvSpPr txBox="1">
            <a:spLocks noGrp="1"/>
          </p:cNvSpPr>
          <p:nvPr>
            <p:ph type="body" idx="5"/>
          </p:nvPr>
        </p:nvSpPr>
        <p:spPr>
          <a:xfrm>
            <a:off x="3395547"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33"/>
          <p:cNvSpPr txBox="1">
            <a:spLocks noGrp="1"/>
          </p:cNvSpPr>
          <p:nvPr>
            <p:ph type="sldNum" idx="12"/>
          </p:nvPr>
        </p:nvSpPr>
        <p:spPr>
          <a:xfrm>
            <a:off x="5502288" y="6638559"/>
            <a:ext cx="658613" cy="235316"/>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151"/>
        <p:cNvGrpSpPr/>
        <p:nvPr/>
      </p:nvGrpSpPr>
      <p:grpSpPr>
        <a:xfrm>
          <a:off x="0" y="0"/>
          <a:ext cx="0" cy="0"/>
          <a:chOff x="0" y="0"/>
          <a:chExt cx="0" cy="0"/>
        </a:xfrm>
      </p:grpSpPr>
      <p:sp>
        <p:nvSpPr>
          <p:cNvPr id="152" name="Google Shape;152;p34"/>
          <p:cNvSpPr/>
          <p:nvPr/>
        </p:nvSpPr>
        <p:spPr>
          <a:xfrm>
            <a:off x="369841"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3" name="Google Shape;153;p34"/>
          <p:cNvSpPr txBox="1">
            <a:spLocks noGrp="1"/>
          </p:cNvSpPr>
          <p:nvPr>
            <p:ph type="body" idx="1"/>
          </p:nvPr>
        </p:nvSpPr>
        <p:spPr>
          <a:xfrm>
            <a:off x="595532"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34"/>
          <p:cNvSpPr txBox="1"/>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11/15/2023</a:t>
            </a:r>
            <a:endParaRPr sz="1200" b="0" i="0" u="none" strike="noStrike" cap="none">
              <a:solidFill>
                <a:srgbClr val="888888"/>
              </a:solidFill>
              <a:latin typeface="Calibri"/>
              <a:ea typeface="Calibri"/>
              <a:cs typeface="Calibri"/>
              <a:sym typeface="Calibri"/>
            </a:endParaRPr>
          </a:p>
        </p:txBody>
      </p:sp>
      <p:sp>
        <p:nvSpPr>
          <p:cNvPr id="155" name="Google Shape;155;p34"/>
          <p:cNvSpPr txBox="1"/>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156" name="Google Shape;156;p34"/>
          <p:cNvSpPr/>
          <p:nvPr/>
        </p:nvSpPr>
        <p:spPr>
          <a:xfrm>
            <a:off x="369841"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7" name="Google Shape;157;p34"/>
          <p:cNvSpPr/>
          <p:nvPr/>
        </p:nvSpPr>
        <p:spPr>
          <a:xfrm>
            <a:off x="4284504"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8" name="Google Shape;158;p34"/>
          <p:cNvSpPr/>
          <p:nvPr/>
        </p:nvSpPr>
        <p:spPr>
          <a:xfrm>
            <a:off x="4284504"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34"/>
          <p:cNvSpPr/>
          <p:nvPr/>
        </p:nvSpPr>
        <p:spPr>
          <a:xfrm>
            <a:off x="369841"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0" name="Google Shape;160;p34"/>
          <p:cNvSpPr/>
          <p:nvPr/>
        </p:nvSpPr>
        <p:spPr>
          <a:xfrm>
            <a:off x="4284504"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34"/>
          <p:cNvSpPr/>
          <p:nvPr/>
        </p:nvSpPr>
        <p:spPr>
          <a:xfrm>
            <a:off x="8199167"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2" name="Google Shape;162;p34"/>
          <p:cNvSpPr/>
          <p:nvPr/>
        </p:nvSpPr>
        <p:spPr>
          <a:xfrm>
            <a:off x="8199167"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3" name="Google Shape;163;p34"/>
          <p:cNvSpPr/>
          <p:nvPr/>
        </p:nvSpPr>
        <p:spPr>
          <a:xfrm>
            <a:off x="8199167"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64" name="Google Shape;164;p34"/>
          <p:cNvCxnSpPr/>
          <p:nvPr/>
        </p:nvCxnSpPr>
        <p:spPr>
          <a:xfrm>
            <a:off x="976628"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65" name="Google Shape;165;p34"/>
          <p:cNvCxnSpPr/>
          <p:nvPr/>
        </p:nvCxnSpPr>
        <p:spPr>
          <a:xfrm>
            <a:off x="4912523"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66" name="Google Shape;166;p34"/>
          <p:cNvCxnSpPr/>
          <p:nvPr/>
        </p:nvCxnSpPr>
        <p:spPr>
          <a:xfrm>
            <a:off x="8808662" y="3188854"/>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167" name="Google Shape;167;p34"/>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68" name="Google Shape;168;p34"/>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69" name="Google Shape;169;p34"/>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0" name="Google Shape;170;p34"/>
          <p:cNvSpPr txBox="1">
            <a:spLocks noGrp="1"/>
          </p:cNvSpPr>
          <p:nvPr>
            <p:ph type="body" idx="2"/>
          </p:nvPr>
        </p:nvSpPr>
        <p:spPr>
          <a:xfrm>
            <a:off x="651746"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1" name="Google Shape;171;p34"/>
          <p:cNvSpPr>
            <a:spLocks noGrp="1"/>
          </p:cNvSpPr>
          <p:nvPr>
            <p:ph type="pic" idx="3"/>
          </p:nvPr>
        </p:nvSpPr>
        <p:spPr>
          <a:xfrm>
            <a:off x="1006156" y="1514667"/>
            <a:ext cx="2372519" cy="812404"/>
          </a:xfrm>
          <a:prstGeom prst="rect">
            <a:avLst/>
          </a:prstGeom>
          <a:noFill/>
          <a:ln>
            <a:noFill/>
          </a:ln>
        </p:spPr>
      </p:sp>
      <p:sp>
        <p:nvSpPr>
          <p:cNvPr id="172" name="Google Shape;172;p34"/>
          <p:cNvSpPr txBox="1">
            <a:spLocks noGrp="1"/>
          </p:cNvSpPr>
          <p:nvPr>
            <p:ph type="body" idx="4"/>
          </p:nvPr>
        </p:nvSpPr>
        <p:spPr>
          <a:xfrm>
            <a:off x="651746"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34"/>
          <p:cNvSpPr txBox="1">
            <a:spLocks noGrp="1"/>
          </p:cNvSpPr>
          <p:nvPr>
            <p:ph type="body" idx="5"/>
          </p:nvPr>
        </p:nvSpPr>
        <p:spPr>
          <a:xfrm>
            <a:off x="4520761"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4" name="Google Shape;174;p34"/>
          <p:cNvSpPr txBox="1">
            <a:spLocks noGrp="1"/>
          </p:cNvSpPr>
          <p:nvPr>
            <p:ph type="body" idx="6"/>
          </p:nvPr>
        </p:nvSpPr>
        <p:spPr>
          <a:xfrm>
            <a:off x="4576975"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5" name="Google Shape;175;p34"/>
          <p:cNvSpPr>
            <a:spLocks noGrp="1"/>
          </p:cNvSpPr>
          <p:nvPr>
            <p:ph type="pic" idx="7"/>
          </p:nvPr>
        </p:nvSpPr>
        <p:spPr>
          <a:xfrm>
            <a:off x="4931385" y="1514667"/>
            <a:ext cx="2372519" cy="812404"/>
          </a:xfrm>
          <a:prstGeom prst="rect">
            <a:avLst/>
          </a:prstGeom>
          <a:noFill/>
          <a:ln>
            <a:noFill/>
          </a:ln>
        </p:spPr>
      </p:sp>
      <p:sp>
        <p:nvSpPr>
          <p:cNvPr id="176" name="Google Shape;176;p34"/>
          <p:cNvSpPr txBox="1">
            <a:spLocks noGrp="1"/>
          </p:cNvSpPr>
          <p:nvPr>
            <p:ph type="body" idx="8"/>
          </p:nvPr>
        </p:nvSpPr>
        <p:spPr>
          <a:xfrm>
            <a:off x="4576975"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7" name="Google Shape;177;p34"/>
          <p:cNvSpPr txBox="1">
            <a:spLocks noGrp="1"/>
          </p:cNvSpPr>
          <p:nvPr>
            <p:ph type="body" idx="9"/>
          </p:nvPr>
        </p:nvSpPr>
        <p:spPr>
          <a:xfrm>
            <a:off x="8423688"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8" name="Google Shape;178;p34"/>
          <p:cNvSpPr txBox="1">
            <a:spLocks noGrp="1"/>
          </p:cNvSpPr>
          <p:nvPr>
            <p:ph type="body" idx="13"/>
          </p:nvPr>
        </p:nvSpPr>
        <p:spPr>
          <a:xfrm>
            <a:off x="8479902"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34"/>
          <p:cNvSpPr>
            <a:spLocks noGrp="1"/>
          </p:cNvSpPr>
          <p:nvPr>
            <p:ph type="pic" idx="14"/>
          </p:nvPr>
        </p:nvSpPr>
        <p:spPr>
          <a:xfrm>
            <a:off x="8834312" y="1514667"/>
            <a:ext cx="2372519" cy="812404"/>
          </a:xfrm>
          <a:prstGeom prst="rect">
            <a:avLst/>
          </a:prstGeom>
          <a:noFill/>
          <a:ln>
            <a:noFill/>
          </a:ln>
        </p:spPr>
      </p:sp>
      <p:sp>
        <p:nvSpPr>
          <p:cNvPr id="180" name="Google Shape;180;p34"/>
          <p:cNvSpPr txBox="1">
            <a:spLocks noGrp="1"/>
          </p:cNvSpPr>
          <p:nvPr>
            <p:ph type="body" idx="15"/>
          </p:nvPr>
        </p:nvSpPr>
        <p:spPr>
          <a:xfrm>
            <a:off x="8479902"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5_Custom Layout">
  <p:cSld name="15_Custom Layout">
    <p:spTree>
      <p:nvGrpSpPr>
        <p:cNvPr id="1" name="Shape 181"/>
        <p:cNvGrpSpPr/>
        <p:nvPr/>
      </p:nvGrpSpPr>
      <p:grpSpPr>
        <a:xfrm>
          <a:off x="0" y="0"/>
          <a:ext cx="0" cy="0"/>
          <a:chOff x="0" y="0"/>
          <a:chExt cx="0" cy="0"/>
        </a:xfrm>
      </p:grpSpPr>
      <p:sp>
        <p:nvSpPr>
          <p:cNvPr id="182" name="Google Shape;182;p35"/>
          <p:cNvSpPr/>
          <p:nvPr/>
        </p:nvSpPr>
        <p:spPr>
          <a:xfrm>
            <a:off x="369841"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3" name="Google Shape;183;p35"/>
          <p:cNvSpPr txBox="1">
            <a:spLocks noGrp="1"/>
          </p:cNvSpPr>
          <p:nvPr>
            <p:ph type="body" idx="1"/>
          </p:nvPr>
        </p:nvSpPr>
        <p:spPr>
          <a:xfrm>
            <a:off x="595532"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4" name="Google Shape;184;p35"/>
          <p:cNvSpPr/>
          <p:nvPr/>
        </p:nvSpPr>
        <p:spPr>
          <a:xfrm>
            <a:off x="4284504"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5" name="Google Shape;185;p35"/>
          <p:cNvSpPr/>
          <p:nvPr/>
        </p:nvSpPr>
        <p:spPr>
          <a:xfrm>
            <a:off x="8199167"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86" name="Google Shape;186;p35"/>
          <p:cNvCxnSpPr/>
          <p:nvPr/>
        </p:nvCxnSpPr>
        <p:spPr>
          <a:xfrm>
            <a:off x="976628"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87" name="Google Shape;187;p35"/>
          <p:cNvCxnSpPr/>
          <p:nvPr/>
        </p:nvCxnSpPr>
        <p:spPr>
          <a:xfrm>
            <a:off x="4912523"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88" name="Google Shape;188;p35"/>
          <p:cNvCxnSpPr/>
          <p:nvPr/>
        </p:nvCxnSpPr>
        <p:spPr>
          <a:xfrm>
            <a:off x="8808662" y="4513838"/>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189" name="Google Shape;189;p35"/>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90" name="Google Shape;190;p35"/>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91" name="Google Shape;191;p35"/>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2" name="Google Shape;192;p35"/>
          <p:cNvSpPr txBox="1">
            <a:spLocks noGrp="1"/>
          </p:cNvSpPr>
          <p:nvPr>
            <p:ph type="body" idx="2"/>
          </p:nvPr>
        </p:nvSpPr>
        <p:spPr>
          <a:xfrm>
            <a:off x="651746"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3" name="Google Shape;193;p35"/>
          <p:cNvSpPr txBox="1">
            <a:spLocks noGrp="1"/>
          </p:cNvSpPr>
          <p:nvPr>
            <p:ph type="body" idx="3"/>
          </p:nvPr>
        </p:nvSpPr>
        <p:spPr>
          <a:xfrm>
            <a:off x="4520761"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4" name="Google Shape;194;p35"/>
          <p:cNvSpPr txBox="1">
            <a:spLocks noGrp="1"/>
          </p:cNvSpPr>
          <p:nvPr>
            <p:ph type="body" idx="4"/>
          </p:nvPr>
        </p:nvSpPr>
        <p:spPr>
          <a:xfrm>
            <a:off x="4576975"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5" name="Google Shape;195;p35"/>
          <p:cNvSpPr>
            <a:spLocks noGrp="1"/>
          </p:cNvSpPr>
          <p:nvPr>
            <p:ph type="pic" idx="5"/>
          </p:nvPr>
        </p:nvSpPr>
        <p:spPr>
          <a:xfrm>
            <a:off x="4284504" y="1331132"/>
            <a:ext cx="3646921" cy="1991878"/>
          </a:xfrm>
          <a:prstGeom prst="rect">
            <a:avLst/>
          </a:prstGeom>
          <a:noFill/>
          <a:ln>
            <a:noFill/>
          </a:ln>
        </p:spPr>
      </p:sp>
      <p:sp>
        <p:nvSpPr>
          <p:cNvPr id="196" name="Google Shape;196;p35"/>
          <p:cNvSpPr txBox="1">
            <a:spLocks noGrp="1"/>
          </p:cNvSpPr>
          <p:nvPr>
            <p:ph type="body" idx="6"/>
          </p:nvPr>
        </p:nvSpPr>
        <p:spPr>
          <a:xfrm>
            <a:off x="8423688"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7" name="Google Shape;197;p35"/>
          <p:cNvSpPr txBox="1">
            <a:spLocks noGrp="1"/>
          </p:cNvSpPr>
          <p:nvPr>
            <p:ph type="body" idx="7"/>
          </p:nvPr>
        </p:nvSpPr>
        <p:spPr>
          <a:xfrm>
            <a:off x="8479902"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8" name="Google Shape;198;p35"/>
          <p:cNvSpPr>
            <a:spLocks noGrp="1"/>
          </p:cNvSpPr>
          <p:nvPr>
            <p:ph type="pic" idx="8"/>
          </p:nvPr>
        </p:nvSpPr>
        <p:spPr>
          <a:xfrm>
            <a:off x="8196747" y="1331132"/>
            <a:ext cx="3646921" cy="1991878"/>
          </a:xfrm>
          <a:prstGeom prst="rect">
            <a:avLst/>
          </a:prstGeom>
          <a:noFill/>
          <a:ln>
            <a:noFill/>
          </a:ln>
        </p:spPr>
      </p:sp>
      <p:sp>
        <p:nvSpPr>
          <p:cNvPr id="199" name="Google Shape;199;p35"/>
          <p:cNvSpPr>
            <a:spLocks noGrp="1"/>
          </p:cNvSpPr>
          <p:nvPr>
            <p:ph type="pic" idx="9"/>
          </p:nvPr>
        </p:nvSpPr>
        <p:spPr>
          <a:xfrm>
            <a:off x="360686" y="1331132"/>
            <a:ext cx="3646921" cy="199187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6_Custom Layout">
  <p:cSld name="6_Custom Layout">
    <p:spTree>
      <p:nvGrpSpPr>
        <p:cNvPr id="1" name="Shape 200"/>
        <p:cNvGrpSpPr/>
        <p:nvPr/>
      </p:nvGrpSpPr>
      <p:grpSpPr>
        <a:xfrm>
          <a:off x="0" y="0"/>
          <a:ext cx="0" cy="0"/>
          <a:chOff x="0" y="0"/>
          <a:chExt cx="0" cy="0"/>
        </a:xfrm>
      </p:grpSpPr>
      <p:sp>
        <p:nvSpPr>
          <p:cNvPr id="201" name="Google Shape;201;p36"/>
          <p:cNvSpPr/>
          <p:nvPr/>
        </p:nvSpPr>
        <p:spPr>
          <a:xfrm>
            <a:off x="824753"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2" name="Google Shape;202;p36"/>
          <p:cNvSpPr/>
          <p:nvPr/>
        </p:nvSpPr>
        <p:spPr>
          <a:xfrm>
            <a:off x="824753"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3" name="Google Shape;203;p36"/>
          <p:cNvSpPr/>
          <p:nvPr/>
        </p:nvSpPr>
        <p:spPr>
          <a:xfrm>
            <a:off x="6470159"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4" name="Google Shape;204;p36"/>
          <p:cNvSpPr/>
          <p:nvPr/>
        </p:nvSpPr>
        <p:spPr>
          <a:xfrm>
            <a:off x="6470159"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5" name="Google Shape;205;p36"/>
          <p:cNvSpPr/>
          <p:nvPr/>
        </p:nvSpPr>
        <p:spPr>
          <a:xfrm>
            <a:off x="824754"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6" name="Google Shape;206;p36"/>
          <p:cNvSpPr/>
          <p:nvPr/>
        </p:nvSpPr>
        <p:spPr>
          <a:xfrm>
            <a:off x="824754"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7" name="Google Shape;207;p36"/>
          <p:cNvSpPr/>
          <p:nvPr/>
        </p:nvSpPr>
        <p:spPr>
          <a:xfrm>
            <a:off x="6470160"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8" name="Google Shape;208;p36"/>
          <p:cNvSpPr/>
          <p:nvPr/>
        </p:nvSpPr>
        <p:spPr>
          <a:xfrm>
            <a:off x="6470160"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209" name="Google Shape;209;p36"/>
          <p:cNvSpPr txBox="1"/>
          <p:nvPr/>
        </p:nvSpPr>
        <p:spPr>
          <a:xfrm>
            <a:off x="951202"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1</a:t>
            </a:r>
            <a:endParaRPr sz="1400" b="0" i="0" u="none" strike="noStrike" cap="none">
              <a:solidFill>
                <a:srgbClr val="000000"/>
              </a:solidFill>
              <a:latin typeface="Arial"/>
              <a:ea typeface="Arial"/>
              <a:cs typeface="Arial"/>
              <a:sym typeface="Arial"/>
            </a:endParaRPr>
          </a:p>
        </p:txBody>
      </p:sp>
      <p:sp>
        <p:nvSpPr>
          <p:cNvPr id="210" name="Google Shape;210;p36"/>
          <p:cNvSpPr txBox="1"/>
          <p:nvPr/>
        </p:nvSpPr>
        <p:spPr>
          <a:xfrm>
            <a:off x="6612414"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2</a:t>
            </a:r>
            <a:endParaRPr sz="2300" b="1" i="0" u="none" strike="noStrike" cap="none">
              <a:solidFill>
                <a:schemeClr val="lt1"/>
              </a:solidFill>
              <a:latin typeface="Calibri"/>
              <a:ea typeface="Calibri"/>
              <a:cs typeface="Calibri"/>
              <a:sym typeface="Calibri"/>
            </a:endParaRPr>
          </a:p>
        </p:txBody>
      </p:sp>
      <p:sp>
        <p:nvSpPr>
          <p:cNvPr id="211" name="Google Shape;211;p36"/>
          <p:cNvSpPr txBox="1"/>
          <p:nvPr/>
        </p:nvSpPr>
        <p:spPr>
          <a:xfrm>
            <a:off x="951202"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3</a:t>
            </a:r>
            <a:endParaRPr sz="1400" b="0" i="0" u="none" strike="noStrike" cap="none">
              <a:solidFill>
                <a:srgbClr val="000000"/>
              </a:solidFill>
              <a:latin typeface="Arial"/>
              <a:ea typeface="Arial"/>
              <a:cs typeface="Arial"/>
              <a:sym typeface="Arial"/>
            </a:endParaRPr>
          </a:p>
        </p:txBody>
      </p:sp>
      <p:sp>
        <p:nvSpPr>
          <p:cNvPr id="212" name="Google Shape;212;p36"/>
          <p:cNvSpPr txBox="1"/>
          <p:nvPr/>
        </p:nvSpPr>
        <p:spPr>
          <a:xfrm>
            <a:off x="6612414"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4</a:t>
            </a:r>
            <a:endParaRPr sz="1400" b="0" i="0" u="none" strike="noStrike" cap="none">
              <a:solidFill>
                <a:srgbClr val="000000"/>
              </a:solidFill>
              <a:latin typeface="Arial"/>
              <a:ea typeface="Arial"/>
              <a:cs typeface="Arial"/>
              <a:sym typeface="Arial"/>
            </a:endParaRPr>
          </a:p>
        </p:txBody>
      </p:sp>
      <p:pic>
        <p:nvPicPr>
          <p:cNvPr id="213" name="Google Shape;213;p36"/>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214" name="Google Shape;214;p3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15" name="Google Shape;215;p36"/>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6" name="Google Shape;216;p36"/>
          <p:cNvSpPr txBox="1">
            <a:spLocks noGrp="1"/>
          </p:cNvSpPr>
          <p:nvPr>
            <p:ph type="body" idx="1"/>
          </p:nvPr>
        </p:nvSpPr>
        <p:spPr>
          <a:xfrm>
            <a:off x="83820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7" name="Google Shape;217;p36"/>
          <p:cNvSpPr txBox="1">
            <a:spLocks noGrp="1"/>
          </p:cNvSpPr>
          <p:nvPr>
            <p:ph type="body" idx="2"/>
          </p:nvPr>
        </p:nvSpPr>
        <p:spPr>
          <a:xfrm>
            <a:off x="157590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8" name="Google Shape;218;p36"/>
          <p:cNvSpPr txBox="1">
            <a:spLocks noGrp="1"/>
          </p:cNvSpPr>
          <p:nvPr>
            <p:ph type="body" idx="3"/>
          </p:nvPr>
        </p:nvSpPr>
        <p:spPr>
          <a:xfrm>
            <a:off x="646176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9" name="Google Shape;219;p36"/>
          <p:cNvSpPr txBox="1">
            <a:spLocks noGrp="1"/>
          </p:cNvSpPr>
          <p:nvPr>
            <p:ph type="body" idx="4"/>
          </p:nvPr>
        </p:nvSpPr>
        <p:spPr>
          <a:xfrm>
            <a:off x="719946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0" name="Google Shape;220;p36"/>
          <p:cNvSpPr txBox="1">
            <a:spLocks noGrp="1"/>
          </p:cNvSpPr>
          <p:nvPr>
            <p:ph type="body" idx="5"/>
          </p:nvPr>
        </p:nvSpPr>
        <p:spPr>
          <a:xfrm>
            <a:off x="83820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1" name="Google Shape;221;p36"/>
          <p:cNvSpPr txBox="1">
            <a:spLocks noGrp="1"/>
          </p:cNvSpPr>
          <p:nvPr>
            <p:ph type="body" idx="6"/>
          </p:nvPr>
        </p:nvSpPr>
        <p:spPr>
          <a:xfrm>
            <a:off x="157590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2" name="Google Shape;222;p36"/>
          <p:cNvSpPr txBox="1">
            <a:spLocks noGrp="1"/>
          </p:cNvSpPr>
          <p:nvPr>
            <p:ph type="body" idx="7"/>
          </p:nvPr>
        </p:nvSpPr>
        <p:spPr>
          <a:xfrm>
            <a:off x="646176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3" name="Google Shape;223;p36"/>
          <p:cNvSpPr txBox="1">
            <a:spLocks noGrp="1"/>
          </p:cNvSpPr>
          <p:nvPr>
            <p:ph type="body" idx="8"/>
          </p:nvPr>
        </p:nvSpPr>
        <p:spPr>
          <a:xfrm>
            <a:off x="719946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4" name="Google Shape;224;p36"/>
          <p:cNvSpPr txBox="1"/>
          <p:nvPr/>
        </p:nvSpPr>
        <p:spPr>
          <a:xfrm>
            <a:off x="334537" y="-557561"/>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0_Custom Layout">
  <p:cSld name="20_Custom Layout">
    <p:spTree>
      <p:nvGrpSpPr>
        <p:cNvPr id="1" name="Shape 225"/>
        <p:cNvGrpSpPr/>
        <p:nvPr/>
      </p:nvGrpSpPr>
      <p:grpSpPr>
        <a:xfrm>
          <a:off x="0" y="0"/>
          <a:ext cx="0" cy="0"/>
          <a:chOff x="0" y="0"/>
          <a:chExt cx="0" cy="0"/>
        </a:xfrm>
      </p:grpSpPr>
      <p:sp>
        <p:nvSpPr>
          <p:cNvPr id="226" name="Google Shape;226;p37"/>
          <p:cNvSpPr/>
          <p:nvPr/>
        </p:nvSpPr>
        <p:spPr>
          <a:xfrm>
            <a:off x="5767136" y="3560068"/>
            <a:ext cx="1020264" cy="1020264"/>
          </a:xfrm>
          <a:prstGeom prst="ellipse">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227" name="Google Shape;227;p37"/>
          <p:cNvSpPr/>
          <p:nvPr/>
        </p:nvSpPr>
        <p:spPr>
          <a:xfrm>
            <a:off x="5767136" y="5041877"/>
            <a:ext cx="1020264" cy="1020264"/>
          </a:xfrm>
          <a:prstGeom prst="ellipse">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cxnSp>
        <p:nvCxnSpPr>
          <p:cNvPr id="228" name="Google Shape;228;p37"/>
          <p:cNvCxnSpPr/>
          <p:nvPr/>
        </p:nvCxnSpPr>
        <p:spPr>
          <a:xfrm>
            <a:off x="5741894" y="4801334"/>
            <a:ext cx="5611906" cy="0"/>
          </a:xfrm>
          <a:prstGeom prst="straightConnector1">
            <a:avLst/>
          </a:prstGeom>
          <a:noFill/>
          <a:ln w="9525" cap="flat" cmpd="sng">
            <a:solidFill>
              <a:srgbClr val="202730"/>
            </a:solidFill>
            <a:prstDash val="solid"/>
            <a:miter lim="800000"/>
            <a:headEnd type="none" w="sm" len="sm"/>
            <a:tailEnd type="none" w="sm" len="sm"/>
          </a:ln>
        </p:spPr>
      </p:cxnSp>
      <p:pic>
        <p:nvPicPr>
          <p:cNvPr id="229" name="Google Shape;229;p37"/>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230" name="Google Shape;230;p3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31" name="Google Shape;231;p37"/>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37"/>
          <p:cNvSpPr txBox="1">
            <a:spLocks noGrp="1"/>
          </p:cNvSpPr>
          <p:nvPr>
            <p:ph type="body" idx="1"/>
          </p:nvPr>
        </p:nvSpPr>
        <p:spPr>
          <a:xfrm>
            <a:off x="573796" y="1344765"/>
            <a:ext cx="4691542" cy="491486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3" name="Google Shape;233;p37"/>
          <p:cNvSpPr txBox="1">
            <a:spLocks noGrp="1"/>
          </p:cNvSpPr>
          <p:nvPr>
            <p:ph type="body" idx="2"/>
          </p:nvPr>
        </p:nvSpPr>
        <p:spPr>
          <a:xfrm>
            <a:off x="7032625" y="3634662"/>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marR="0" lvl="1" indent="-228600" algn="l">
              <a:lnSpc>
                <a:spcPct val="90000"/>
              </a:lnSpc>
              <a:spcBef>
                <a:spcPts val="500"/>
              </a:spcBef>
              <a:spcAft>
                <a:spcPts val="0"/>
              </a:spcAft>
              <a:buClr>
                <a:schemeClr val="dk1"/>
              </a:buClr>
              <a:buSzPts val="2000"/>
              <a:buFont typeface="Arial"/>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4" name="Google Shape;234;p37"/>
          <p:cNvSpPr txBox="1">
            <a:spLocks noGrp="1"/>
          </p:cNvSpPr>
          <p:nvPr>
            <p:ph type="body" idx="3"/>
          </p:nvPr>
        </p:nvSpPr>
        <p:spPr>
          <a:xfrm>
            <a:off x="7032625" y="5069058"/>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5" name="Google Shape;235;p37"/>
          <p:cNvSpPr txBox="1">
            <a:spLocks noGrp="1"/>
          </p:cNvSpPr>
          <p:nvPr>
            <p:ph type="body" idx="4"/>
          </p:nvPr>
        </p:nvSpPr>
        <p:spPr>
          <a:xfrm>
            <a:off x="5741987" y="1546225"/>
            <a:ext cx="6073501" cy="1762125"/>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3_Custom Layout">
  <p:cSld name="13_Custom Layout">
    <p:spTree>
      <p:nvGrpSpPr>
        <p:cNvPr id="1" name="Shape 236"/>
        <p:cNvGrpSpPr/>
        <p:nvPr/>
      </p:nvGrpSpPr>
      <p:grpSpPr>
        <a:xfrm>
          <a:off x="0" y="0"/>
          <a:ext cx="0" cy="0"/>
          <a:chOff x="0" y="0"/>
          <a:chExt cx="0" cy="0"/>
        </a:xfrm>
      </p:grpSpPr>
      <p:sp>
        <p:nvSpPr>
          <p:cNvPr id="237" name="Google Shape;237;p38"/>
          <p:cNvSpPr>
            <a:spLocks noGrp="1"/>
          </p:cNvSpPr>
          <p:nvPr>
            <p:ph type="pic" idx="2"/>
          </p:nvPr>
        </p:nvSpPr>
        <p:spPr>
          <a:xfrm>
            <a:off x="0" y="1093699"/>
            <a:ext cx="6337300" cy="5759148"/>
          </a:xfrm>
          <a:prstGeom prst="rect">
            <a:avLst/>
          </a:prstGeom>
          <a:noFill/>
          <a:ln>
            <a:noFill/>
          </a:ln>
        </p:spPr>
      </p:sp>
      <p:sp>
        <p:nvSpPr>
          <p:cNvPr id="238" name="Google Shape;238;p38"/>
          <p:cNvSpPr/>
          <p:nvPr/>
        </p:nvSpPr>
        <p:spPr>
          <a:xfrm>
            <a:off x="6337300" y="1059718"/>
            <a:ext cx="5854700" cy="5793129"/>
          </a:xfrm>
          <a:prstGeom prst="rect">
            <a:avLst/>
          </a:prstGeom>
          <a:solidFill>
            <a:srgbClr val="153259">
              <a:alpha val="6235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9" name="Google Shape;239;p38"/>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240" name="Google Shape;240;p38"/>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41" name="Google Shape;241;p38"/>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2" name="Google Shape;242;p38"/>
          <p:cNvSpPr txBox="1">
            <a:spLocks noGrp="1"/>
          </p:cNvSpPr>
          <p:nvPr>
            <p:ph type="body" idx="1"/>
          </p:nvPr>
        </p:nvSpPr>
        <p:spPr>
          <a:xfrm>
            <a:off x="7190670" y="1672640"/>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3" name="Google Shape;243;p38"/>
          <p:cNvSpPr txBox="1">
            <a:spLocks noGrp="1"/>
          </p:cNvSpPr>
          <p:nvPr>
            <p:ph type="body" idx="3"/>
          </p:nvPr>
        </p:nvSpPr>
        <p:spPr>
          <a:xfrm>
            <a:off x="7190670" y="3237189"/>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4" name="Google Shape;244;p38"/>
          <p:cNvSpPr txBox="1">
            <a:spLocks noGrp="1"/>
          </p:cNvSpPr>
          <p:nvPr>
            <p:ph type="body" idx="4"/>
          </p:nvPr>
        </p:nvSpPr>
        <p:spPr>
          <a:xfrm>
            <a:off x="7190670" y="4791801"/>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5" name="Google Shape;245;p38"/>
          <p:cNvSpPr/>
          <p:nvPr/>
        </p:nvSpPr>
        <p:spPr>
          <a:xfrm>
            <a:off x="5810537" y="1685983"/>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6" name="Google Shape;246;p38"/>
          <p:cNvSpPr/>
          <p:nvPr/>
        </p:nvSpPr>
        <p:spPr>
          <a:xfrm>
            <a:off x="5810537" y="3258188"/>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7" name="Google Shape;247;p38"/>
          <p:cNvSpPr/>
          <p:nvPr/>
        </p:nvSpPr>
        <p:spPr>
          <a:xfrm>
            <a:off x="5810537" y="4831198"/>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7_Custom Layout">
  <p:cSld name="7_Custom Layout">
    <p:spTree>
      <p:nvGrpSpPr>
        <p:cNvPr id="1" name="Shape 248"/>
        <p:cNvGrpSpPr/>
        <p:nvPr/>
      </p:nvGrpSpPr>
      <p:grpSpPr>
        <a:xfrm>
          <a:off x="0" y="0"/>
          <a:ext cx="0" cy="0"/>
          <a:chOff x="0" y="0"/>
          <a:chExt cx="0" cy="0"/>
        </a:xfrm>
      </p:grpSpPr>
      <p:pic>
        <p:nvPicPr>
          <p:cNvPr id="249" name="Google Shape;249;p39"/>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250" name="Google Shape;250;p39"/>
          <p:cNvSpPr/>
          <p:nvPr/>
        </p:nvSpPr>
        <p:spPr>
          <a:xfrm>
            <a:off x="1062317"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1" name="Google Shape;251;p39"/>
          <p:cNvSpPr/>
          <p:nvPr/>
        </p:nvSpPr>
        <p:spPr>
          <a:xfrm>
            <a:off x="2751970"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2" name="Google Shape;252;p39"/>
          <p:cNvSpPr/>
          <p:nvPr/>
        </p:nvSpPr>
        <p:spPr>
          <a:xfrm>
            <a:off x="6277341"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3" name="Google Shape;253;p39"/>
          <p:cNvSpPr/>
          <p:nvPr/>
        </p:nvSpPr>
        <p:spPr>
          <a:xfrm>
            <a:off x="4587688" y="2810435"/>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4" name="Google Shape;254;p39"/>
          <p:cNvSpPr/>
          <p:nvPr/>
        </p:nvSpPr>
        <p:spPr>
          <a:xfrm>
            <a:off x="8104094"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55" name="Google Shape;255;p39"/>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56" name="Google Shape;256;p39"/>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7" name="Google Shape;257;p39"/>
          <p:cNvSpPr txBox="1">
            <a:spLocks noGrp="1"/>
          </p:cNvSpPr>
          <p:nvPr>
            <p:ph type="body" idx="1"/>
          </p:nvPr>
        </p:nvSpPr>
        <p:spPr>
          <a:xfrm>
            <a:off x="1419971"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8" name="Google Shape;258;p39"/>
          <p:cNvSpPr txBox="1">
            <a:spLocks noGrp="1"/>
          </p:cNvSpPr>
          <p:nvPr>
            <p:ph type="body" idx="2"/>
          </p:nvPr>
        </p:nvSpPr>
        <p:spPr>
          <a:xfrm>
            <a:off x="4964682"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9" name="Google Shape;259;p39"/>
          <p:cNvSpPr txBox="1">
            <a:spLocks noGrp="1"/>
          </p:cNvSpPr>
          <p:nvPr>
            <p:ph type="body" idx="3"/>
          </p:nvPr>
        </p:nvSpPr>
        <p:spPr>
          <a:xfrm>
            <a:off x="8419082" y="3032825"/>
            <a:ext cx="2292350" cy="846137"/>
          </a:xfrm>
          <a:prstGeom prst="rect">
            <a:avLst/>
          </a:prstGeom>
          <a:noFill/>
          <a:ln>
            <a:noFill/>
          </a:ln>
        </p:spPr>
        <p:txBody>
          <a:bodyPr spcFirstLastPara="1" wrap="square" lIns="91425" tIns="45700" rIns="91425" bIns="45700" anchor="ctr" anchorCtr="0">
            <a:normAutofit/>
          </a:bodyPr>
          <a:lstStyle>
            <a:lvl1pPr marL="457200" marR="0" lvl="0" indent="-228600" algn="ctr">
              <a:lnSpc>
                <a:spcPct val="90000"/>
              </a:lnSpc>
              <a:spcBef>
                <a:spcPts val="1000"/>
              </a:spcBef>
              <a:spcAft>
                <a:spcPts val="0"/>
              </a:spcAft>
              <a:buClr>
                <a:schemeClr val="lt1"/>
              </a:buClr>
              <a:buSzPts val="2800"/>
              <a:buFont typeface="Arial"/>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0" name="Google Shape;260;p39"/>
          <p:cNvSpPr txBox="1">
            <a:spLocks noGrp="1"/>
          </p:cNvSpPr>
          <p:nvPr>
            <p:ph type="body" idx="4"/>
          </p:nvPr>
        </p:nvSpPr>
        <p:spPr>
          <a:xfrm>
            <a:off x="3109624"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1" name="Google Shape;261;p39"/>
          <p:cNvSpPr txBox="1">
            <a:spLocks noGrp="1"/>
          </p:cNvSpPr>
          <p:nvPr>
            <p:ph type="body" idx="5"/>
          </p:nvPr>
        </p:nvSpPr>
        <p:spPr>
          <a:xfrm>
            <a:off x="6634995"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8_Custom Layout">
  <p:cSld name="8_Custom Layout">
    <p:spTree>
      <p:nvGrpSpPr>
        <p:cNvPr id="1" name="Shape 262"/>
        <p:cNvGrpSpPr/>
        <p:nvPr/>
      </p:nvGrpSpPr>
      <p:grpSpPr>
        <a:xfrm>
          <a:off x="0" y="0"/>
          <a:ext cx="0" cy="0"/>
          <a:chOff x="0" y="0"/>
          <a:chExt cx="0" cy="0"/>
        </a:xfrm>
      </p:grpSpPr>
      <p:pic>
        <p:nvPicPr>
          <p:cNvPr id="263" name="Google Shape;263;p40"/>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264" name="Google Shape;264;p40"/>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5" name="Google Shape;265;p40"/>
          <p:cNvSpPr/>
          <p:nvPr/>
        </p:nvSpPr>
        <p:spPr>
          <a:xfrm>
            <a:off x="7113494" y="1208434"/>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6" name="Google Shape;266;p40"/>
          <p:cNvSpPr/>
          <p:nvPr/>
        </p:nvSpPr>
        <p:spPr>
          <a:xfrm>
            <a:off x="7109018" y="2611441"/>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7" name="Google Shape;267;p40"/>
          <p:cNvSpPr/>
          <p:nvPr/>
        </p:nvSpPr>
        <p:spPr>
          <a:xfrm>
            <a:off x="7113494" y="4021729"/>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8" name="Google Shape;268;p40"/>
          <p:cNvSpPr/>
          <p:nvPr/>
        </p:nvSpPr>
        <p:spPr>
          <a:xfrm>
            <a:off x="7113494" y="5432017"/>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9" name="Google Shape;269;p40"/>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0" name="Google Shape;270;p40"/>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71" name="Google Shape;271;p40"/>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72" name="Google Shape;272;p40"/>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3" name="Google Shape;273;p40"/>
          <p:cNvSpPr txBox="1">
            <a:spLocks noGrp="1"/>
          </p:cNvSpPr>
          <p:nvPr>
            <p:ph type="body" idx="2"/>
          </p:nvPr>
        </p:nvSpPr>
        <p:spPr>
          <a:xfrm>
            <a:off x="7843416" y="1462331"/>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4" name="Google Shape;274;p40"/>
          <p:cNvSpPr txBox="1">
            <a:spLocks noGrp="1"/>
          </p:cNvSpPr>
          <p:nvPr>
            <p:ph type="body" idx="3"/>
          </p:nvPr>
        </p:nvSpPr>
        <p:spPr>
          <a:xfrm>
            <a:off x="7843416" y="2871129"/>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5" name="Google Shape;275;p40"/>
          <p:cNvSpPr txBox="1">
            <a:spLocks noGrp="1"/>
          </p:cNvSpPr>
          <p:nvPr>
            <p:ph type="body" idx="4"/>
          </p:nvPr>
        </p:nvSpPr>
        <p:spPr>
          <a:xfrm>
            <a:off x="7843416" y="4248373"/>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p40"/>
          <p:cNvSpPr txBox="1">
            <a:spLocks noGrp="1"/>
          </p:cNvSpPr>
          <p:nvPr>
            <p:ph type="body" idx="5"/>
          </p:nvPr>
        </p:nvSpPr>
        <p:spPr>
          <a:xfrm>
            <a:off x="7843416" y="5659484"/>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7" name="Google Shape;277;p40"/>
          <p:cNvSpPr txBox="1">
            <a:spLocks noGrp="1"/>
          </p:cNvSpPr>
          <p:nvPr>
            <p:ph type="body" idx="6"/>
          </p:nvPr>
        </p:nvSpPr>
        <p:spPr>
          <a:xfrm>
            <a:off x="7210142" y="1462331"/>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8" name="Google Shape;278;p40"/>
          <p:cNvSpPr txBox="1">
            <a:spLocks noGrp="1"/>
          </p:cNvSpPr>
          <p:nvPr>
            <p:ph type="body" idx="7"/>
          </p:nvPr>
        </p:nvSpPr>
        <p:spPr>
          <a:xfrm>
            <a:off x="7210142" y="2873442"/>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9" name="Google Shape;279;p40"/>
          <p:cNvSpPr txBox="1">
            <a:spLocks noGrp="1"/>
          </p:cNvSpPr>
          <p:nvPr>
            <p:ph type="body" idx="8"/>
          </p:nvPr>
        </p:nvSpPr>
        <p:spPr>
          <a:xfrm>
            <a:off x="7210142" y="5661797"/>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0" name="Google Shape;280;p40"/>
          <p:cNvSpPr txBox="1">
            <a:spLocks noGrp="1"/>
          </p:cNvSpPr>
          <p:nvPr>
            <p:ph type="body" idx="9"/>
          </p:nvPr>
        </p:nvSpPr>
        <p:spPr>
          <a:xfrm>
            <a:off x="7210142" y="4250686"/>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14_Custom Layout">
  <p:cSld name="14_Custom Layout">
    <p:spTree>
      <p:nvGrpSpPr>
        <p:cNvPr id="1" name="Shape 281"/>
        <p:cNvGrpSpPr/>
        <p:nvPr/>
      </p:nvGrpSpPr>
      <p:grpSpPr>
        <a:xfrm>
          <a:off x="0" y="0"/>
          <a:ext cx="0" cy="0"/>
          <a:chOff x="0" y="0"/>
          <a:chExt cx="0" cy="0"/>
        </a:xfrm>
      </p:grpSpPr>
      <p:pic>
        <p:nvPicPr>
          <p:cNvPr id="282" name="Google Shape;282;p41"/>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283" name="Google Shape;283;p41"/>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41"/>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5" name="Google Shape;285;p41"/>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6" name="Google Shape;286;p41"/>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87" name="Google Shape;287;p41"/>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88" name="Google Shape;288;p41"/>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9" name="Google Shape;289;p41"/>
          <p:cNvSpPr txBox="1">
            <a:spLocks noGrp="1"/>
          </p:cNvSpPr>
          <p:nvPr>
            <p:ph type="body" idx="2"/>
          </p:nvPr>
        </p:nvSpPr>
        <p:spPr>
          <a:xfrm>
            <a:off x="7303912" y="1470556"/>
            <a:ext cx="4357864" cy="1577293"/>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0" name="Google Shape;290;p41"/>
          <p:cNvSpPr txBox="1">
            <a:spLocks noGrp="1"/>
          </p:cNvSpPr>
          <p:nvPr>
            <p:ph type="body" idx="3"/>
          </p:nvPr>
        </p:nvSpPr>
        <p:spPr>
          <a:xfrm>
            <a:off x="7303912" y="3203588"/>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41"/>
          <p:cNvSpPr txBox="1">
            <a:spLocks noGrp="1"/>
          </p:cNvSpPr>
          <p:nvPr>
            <p:ph type="body" idx="4"/>
          </p:nvPr>
        </p:nvSpPr>
        <p:spPr>
          <a:xfrm>
            <a:off x="7303912" y="4975944"/>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18_Custom Layout">
  <p:cSld name="18_Custom Layout">
    <p:spTree>
      <p:nvGrpSpPr>
        <p:cNvPr id="1" name="Shape 292"/>
        <p:cNvGrpSpPr/>
        <p:nvPr/>
      </p:nvGrpSpPr>
      <p:grpSpPr>
        <a:xfrm>
          <a:off x="0" y="0"/>
          <a:ext cx="0" cy="0"/>
          <a:chOff x="0" y="0"/>
          <a:chExt cx="0" cy="0"/>
        </a:xfrm>
      </p:grpSpPr>
      <p:sp>
        <p:nvSpPr>
          <p:cNvPr id="293" name="Google Shape;293;p42"/>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94" name="Google Shape;294;p42"/>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295" name="Google Shape;295;p42"/>
          <p:cNvSpPr/>
          <p:nvPr/>
        </p:nvSpPr>
        <p:spPr>
          <a:xfrm>
            <a:off x="600865" y="1187125"/>
            <a:ext cx="6189674" cy="552659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6" name="Google Shape;296;p42"/>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97" name="Google Shape;297;p42"/>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98" name="Google Shape;298;p42"/>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9" name="Google Shape;299;p42"/>
          <p:cNvSpPr txBox="1">
            <a:spLocks noGrp="1"/>
          </p:cNvSpPr>
          <p:nvPr>
            <p:ph type="body" idx="1"/>
          </p:nvPr>
        </p:nvSpPr>
        <p:spPr>
          <a:xfrm>
            <a:off x="1209786" y="1836924"/>
            <a:ext cx="4814293" cy="422025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sz="2800" b="0">
                <a:solidFill>
                  <a:schemeClr val="lt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0" name="Google Shape;300;p42"/>
          <p:cNvSpPr txBox="1">
            <a:spLocks noGrp="1"/>
          </p:cNvSpPr>
          <p:nvPr>
            <p:ph type="body" idx="2"/>
          </p:nvPr>
        </p:nvSpPr>
        <p:spPr>
          <a:xfrm>
            <a:off x="7303912" y="1470555"/>
            <a:ext cx="4357864" cy="5043133"/>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Calibri"/>
              <a:buAutoNum type="arabicPeriod"/>
              <a:defRPr sz="2800"/>
            </a:lvl1pPr>
            <a:lvl2pPr marL="914400" lvl="1" indent="-355600" algn="l">
              <a:lnSpc>
                <a:spcPct val="90000"/>
              </a:lnSpc>
              <a:spcBef>
                <a:spcPts val="500"/>
              </a:spcBef>
              <a:spcAft>
                <a:spcPts val="0"/>
              </a:spcAft>
              <a:buClr>
                <a:schemeClr val="dk1"/>
              </a:buClr>
              <a:buSzPts val="2000"/>
              <a:buFont typeface="Calibri"/>
              <a:buAutoNum type="arabicPeriod"/>
              <a:defRPr sz="2000"/>
            </a:lvl2pPr>
            <a:lvl3pPr marL="1371600" lvl="2" indent="-342900" algn="l">
              <a:lnSpc>
                <a:spcPct val="90000"/>
              </a:lnSpc>
              <a:spcBef>
                <a:spcPts val="500"/>
              </a:spcBef>
              <a:spcAft>
                <a:spcPts val="0"/>
              </a:spcAft>
              <a:buClr>
                <a:schemeClr val="dk1"/>
              </a:buClr>
              <a:buSzPts val="1800"/>
              <a:buFont typeface="Calibri"/>
              <a:buAutoNum type="arabicPeriod"/>
              <a:defRPr sz="1800"/>
            </a:lvl3pPr>
            <a:lvl4pPr marL="1828800" lvl="3" indent="-330200" algn="l">
              <a:lnSpc>
                <a:spcPct val="90000"/>
              </a:lnSpc>
              <a:spcBef>
                <a:spcPts val="500"/>
              </a:spcBef>
              <a:spcAft>
                <a:spcPts val="0"/>
              </a:spcAft>
              <a:buClr>
                <a:schemeClr val="dk1"/>
              </a:buClr>
              <a:buSzPts val="1600"/>
              <a:buFont typeface="Calibri"/>
              <a:buAutoNum type="arabicPeriod"/>
              <a:defRPr sz="1600"/>
            </a:lvl4pPr>
            <a:lvl5pPr marL="2286000" lvl="4" indent="-330200" algn="l">
              <a:lnSpc>
                <a:spcPct val="90000"/>
              </a:lnSpc>
              <a:spcBef>
                <a:spcPts val="500"/>
              </a:spcBef>
              <a:spcAft>
                <a:spcPts val="0"/>
              </a:spcAft>
              <a:buClr>
                <a:schemeClr val="dk1"/>
              </a:buClr>
              <a:buSzPts val="1600"/>
              <a:buFont typeface="Calibri"/>
              <a:buAutoNum type="arabicPeriod"/>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1_Custom Layout">
  <p:cSld name="21_Custom Layout">
    <p:spTree>
      <p:nvGrpSpPr>
        <p:cNvPr id="1" name="Shape 301"/>
        <p:cNvGrpSpPr/>
        <p:nvPr/>
      </p:nvGrpSpPr>
      <p:grpSpPr>
        <a:xfrm>
          <a:off x="0" y="0"/>
          <a:ext cx="0" cy="0"/>
          <a:chOff x="0" y="0"/>
          <a:chExt cx="0" cy="0"/>
        </a:xfrm>
      </p:grpSpPr>
      <p:pic>
        <p:nvPicPr>
          <p:cNvPr id="302" name="Google Shape;302;p4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303" name="Google Shape;303;p43"/>
          <p:cNvSpPr/>
          <p:nvPr/>
        </p:nvSpPr>
        <p:spPr>
          <a:xfrm>
            <a:off x="571499" y="4089005"/>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4" name="Google Shape;304;p43"/>
          <p:cNvSpPr/>
          <p:nvPr/>
        </p:nvSpPr>
        <p:spPr>
          <a:xfrm>
            <a:off x="571499" y="1609344"/>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5" name="Google Shape;305;p43"/>
          <p:cNvSpPr/>
          <p:nvPr/>
        </p:nvSpPr>
        <p:spPr>
          <a:xfrm>
            <a:off x="6170545" y="4089005"/>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6" name="Google Shape;306;p43"/>
          <p:cNvSpPr/>
          <p:nvPr/>
        </p:nvSpPr>
        <p:spPr>
          <a:xfrm>
            <a:off x="6170545" y="1609344"/>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307" name="Google Shape;307;p43"/>
          <p:cNvCxnSpPr/>
          <p:nvPr/>
        </p:nvCxnSpPr>
        <p:spPr>
          <a:xfrm>
            <a:off x="1973179" y="1793718"/>
            <a:ext cx="0" cy="1790310"/>
          </a:xfrm>
          <a:prstGeom prst="straightConnector1">
            <a:avLst/>
          </a:prstGeom>
          <a:noFill/>
          <a:ln w="9525" cap="flat" cmpd="sng">
            <a:solidFill>
              <a:schemeClr val="lt1"/>
            </a:solidFill>
            <a:prstDash val="solid"/>
            <a:miter lim="800000"/>
            <a:headEnd type="none" w="sm" len="sm"/>
            <a:tailEnd type="none" w="sm" len="sm"/>
          </a:ln>
        </p:spPr>
      </p:cxnSp>
      <p:cxnSp>
        <p:nvCxnSpPr>
          <p:cNvPr id="308" name="Google Shape;308;p43"/>
          <p:cNvCxnSpPr/>
          <p:nvPr/>
        </p:nvCxnSpPr>
        <p:spPr>
          <a:xfrm>
            <a:off x="1973179" y="4391326"/>
            <a:ext cx="0" cy="1746716"/>
          </a:xfrm>
          <a:prstGeom prst="straightConnector1">
            <a:avLst/>
          </a:prstGeom>
          <a:noFill/>
          <a:ln w="9525" cap="flat" cmpd="sng">
            <a:solidFill>
              <a:srgbClr val="193968"/>
            </a:solidFill>
            <a:prstDash val="solid"/>
            <a:miter lim="800000"/>
            <a:headEnd type="none" w="sm" len="sm"/>
            <a:tailEnd type="none" w="sm" len="sm"/>
          </a:ln>
        </p:spPr>
      </p:cxnSp>
      <p:cxnSp>
        <p:nvCxnSpPr>
          <p:cNvPr id="309" name="Google Shape;309;p43"/>
          <p:cNvCxnSpPr/>
          <p:nvPr/>
        </p:nvCxnSpPr>
        <p:spPr>
          <a:xfrm>
            <a:off x="7555832" y="1793718"/>
            <a:ext cx="0" cy="1790310"/>
          </a:xfrm>
          <a:prstGeom prst="straightConnector1">
            <a:avLst/>
          </a:prstGeom>
          <a:noFill/>
          <a:ln w="9525" cap="flat" cmpd="sng">
            <a:solidFill>
              <a:srgbClr val="193968"/>
            </a:solidFill>
            <a:prstDash val="solid"/>
            <a:miter lim="800000"/>
            <a:headEnd type="none" w="sm" len="sm"/>
            <a:tailEnd type="none" w="sm" len="sm"/>
          </a:ln>
        </p:spPr>
      </p:cxnSp>
      <p:cxnSp>
        <p:nvCxnSpPr>
          <p:cNvPr id="310" name="Google Shape;310;p43"/>
          <p:cNvCxnSpPr/>
          <p:nvPr/>
        </p:nvCxnSpPr>
        <p:spPr>
          <a:xfrm>
            <a:off x="7555832" y="4391326"/>
            <a:ext cx="0" cy="1746716"/>
          </a:xfrm>
          <a:prstGeom prst="straightConnector1">
            <a:avLst/>
          </a:prstGeom>
          <a:noFill/>
          <a:ln w="9525" cap="flat" cmpd="sng">
            <a:solidFill>
              <a:schemeClr val="lt1"/>
            </a:solidFill>
            <a:prstDash val="solid"/>
            <a:miter lim="800000"/>
            <a:headEnd type="none" w="sm" len="sm"/>
            <a:tailEnd type="none" w="sm" len="sm"/>
          </a:ln>
        </p:spPr>
      </p:cxnSp>
      <p:pic>
        <p:nvPicPr>
          <p:cNvPr id="311" name="Google Shape;311;p4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cxnSp>
        <p:nvCxnSpPr>
          <p:cNvPr id="312" name="Google Shape;312;p43"/>
          <p:cNvCxnSpPr/>
          <p:nvPr/>
        </p:nvCxnSpPr>
        <p:spPr>
          <a:xfrm>
            <a:off x="13378563" y="4347732"/>
            <a:ext cx="0" cy="1576087"/>
          </a:xfrm>
          <a:prstGeom prst="straightConnector1">
            <a:avLst/>
          </a:prstGeom>
          <a:noFill/>
          <a:ln w="9525" cap="flat" cmpd="sng">
            <a:solidFill>
              <a:srgbClr val="193968"/>
            </a:solidFill>
            <a:prstDash val="solid"/>
            <a:miter lim="800000"/>
            <a:headEnd type="none" w="sm" len="sm"/>
            <a:tailEnd type="none" w="sm" len="sm"/>
          </a:ln>
        </p:spPr>
      </p:cxnSp>
      <p:sp>
        <p:nvSpPr>
          <p:cNvPr id="313" name="Google Shape;313;p43"/>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4" name="Google Shape;314;p43"/>
          <p:cNvSpPr>
            <a:spLocks noGrp="1"/>
          </p:cNvSpPr>
          <p:nvPr>
            <p:ph type="pic" idx="2"/>
          </p:nvPr>
        </p:nvSpPr>
        <p:spPr>
          <a:xfrm>
            <a:off x="824088" y="2100263"/>
            <a:ext cx="903288" cy="1331912"/>
          </a:xfrm>
          <a:prstGeom prst="rect">
            <a:avLst/>
          </a:prstGeom>
          <a:noFill/>
          <a:ln>
            <a:noFill/>
          </a:ln>
        </p:spPr>
      </p:sp>
      <p:sp>
        <p:nvSpPr>
          <p:cNvPr id="315" name="Google Shape;315;p43"/>
          <p:cNvSpPr>
            <a:spLocks noGrp="1"/>
          </p:cNvSpPr>
          <p:nvPr>
            <p:ph type="pic" idx="3"/>
          </p:nvPr>
        </p:nvSpPr>
        <p:spPr>
          <a:xfrm>
            <a:off x="6425021" y="2100263"/>
            <a:ext cx="903288" cy="1331912"/>
          </a:xfrm>
          <a:prstGeom prst="rect">
            <a:avLst/>
          </a:prstGeom>
          <a:noFill/>
          <a:ln>
            <a:noFill/>
          </a:ln>
        </p:spPr>
      </p:sp>
      <p:sp>
        <p:nvSpPr>
          <p:cNvPr id="316" name="Google Shape;316;p43"/>
          <p:cNvSpPr>
            <a:spLocks noGrp="1"/>
          </p:cNvSpPr>
          <p:nvPr>
            <p:ph type="pic" idx="4"/>
          </p:nvPr>
        </p:nvSpPr>
        <p:spPr>
          <a:xfrm>
            <a:off x="824088" y="4617686"/>
            <a:ext cx="903288" cy="1331912"/>
          </a:xfrm>
          <a:prstGeom prst="rect">
            <a:avLst/>
          </a:prstGeom>
          <a:noFill/>
          <a:ln>
            <a:noFill/>
          </a:ln>
        </p:spPr>
      </p:sp>
      <p:sp>
        <p:nvSpPr>
          <p:cNvPr id="317" name="Google Shape;317;p43"/>
          <p:cNvSpPr>
            <a:spLocks noGrp="1"/>
          </p:cNvSpPr>
          <p:nvPr>
            <p:ph type="pic" idx="5"/>
          </p:nvPr>
        </p:nvSpPr>
        <p:spPr>
          <a:xfrm>
            <a:off x="6425021" y="4617686"/>
            <a:ext cx="903288" cy="1331912"/>
          </a:xfrm>
          <a:prstGeom prst="rect">
            <a:avLst/>
          </a:prstGeom>
          <a:noFill/>
          <a:ln>
            <a:noFill/>
          </a:ln>
        </p:spPr>
      </p:sp>
      <p:sp>
        <p:nvSpPr>
          <p:cNvPr id="318" name="Google Shape;318;p43"/>
          <p:cNvSpPr txBox="1">
            <a:spLocks noGrp="1"/>
          </p:cNvSpPr>
          <p:nvPr>
            <p:ph type="body" idx="1"/>
          </p:nvPr>
        </p:nvSpPr>
        <p:spPr>
          <a:xfrm>
            <a:off x="2197100"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9" name="Google Shape;319;p43"/>
          <p:cNvSpPr txBox="1">
            <a:spLocks noGrp="1"/>
          </p:cNvSpPr>
          <p:nvPr>
            <p:ph type="body" idx="6"/>
          </p:nvPr>
        </p:nvSpPr>
        <p:spPr>
          <a:xfrm>
            <a:off x="7782892"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0" name="Google Shape;320;p43"/>
          <p:cNvSpPr txBox="1">
            <a:spLocks noGrp="1"/>
          </p:cNvSpPr>
          <p:nvPr>
            <p:ph type="body" idx="7"/>
          </p:nvPr>
        </p:nvSpPr>
        <p:spPr>
          <a:xfrm>
            <a:off x="2197100"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1" name="Google Shape;321;p43"/>
          <p:cNvSpPr txBox="1">
            <a:spLocks noGrp="1"/>
          </p:cNvSpPr>
          <p:nvPr>
            <p:ph type="body" idx="8"/>
          </p:nvPr>
        </p:nvSpPr>
        <p:spPr>
          <a:xfrm>
            <a:off x="7782892"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0_Custom Layout">
  <p:cSld name="10_Custom Layout">
    <p:spTree>
      <p:nvGrpSpPr>
        <p:cNvPr id="1" name="Shape 322"/>
        <p:cNvGrpSpPr/>
        <p:nvPr/>
      </p:nvGrpSpPr>
      <p:grpSpPr>
        <a:xfrm>
          <a:off x="0" y="0"/>
          <a:ext cx="0" cy="0"/>
          <a:chOff x="0" y="0"/>
          <a:chExt cx="0" cy="0"/>
        </a:xfrm>
      </p:grpSpPr>
      <p:pic>
        <p:nvPicPr>
          <p:cNvPr id="323" name="Google Shape;323;p44"/>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324" name="Google Shape;324;p44"/>
          <p:cNvSpPr/>
          <p:nvPr/>
        </p:nvSpPr>
        <p:spPr>
          <a:xfrm>
            <a:off x="677780"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325" name="Google Shape;325;p44"/>
          <p:cNvCxnSpPr/>
          <p:nvPr/>
        </p:nvCxnSpPr>
        <p:spPr>
          <a:xfrm>
            <a:off x="1985210" y="2034698"/>
            <a:ext cx="3623629" cy="0"/>
          </a:xfrm>
          <a:prstGeom prst="straightConnector1">
            <a:avLst/>
          </a:prstGeom>
          <a:noFill/>
          <a:ln w="9525" cap="flat" cmpd="sng">
            <a:solidFill>
              <a:srgbClr val="5D8B72"/>
            </a:solidFill>
            <a:prstDash val="solid"/>
            <a:miter lim="800000"/>
            <a:headEnd type="none" w="sm" len="sm"/>
            <a:tailEnd type="none" w="sm" len="sm"/>
          </a:ln>
        </p:spPr>
      </p:cxnSp>
      <p:sp>
        <p:nvSpPr>
          <p:cNvPr id="326" name="Google Shape;326;p44"/>
          <p:cNvSpPr/>
          <p:nvPr/>
        </p:nvSpPr>
        <p:spPr>
          <a:xfrm>
            <a:off x="6422741"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327" name="Google Shape;327;p44"/>
          <p:cNvCxnSpPr/>
          <p:nvPr/>
        </p:nvCxnSpPr>
        <p:spPr>
          <a:xfrm>
            <a:off x="7730171" y="2034698"/>
            <a:ext cx="3623629" cy="0"/>
          </a:xfrm>
          <a:prstGeom prst="straightConnector1">
            <a:avLst/>
          </a:prstGeom>
          <a:noFill/>
          <a:ln w="9525" cap="flat" cmpd="sng">
            <a:solidFill>
              <a:srgbClr val="5D8B72"/>
            </a:solidFill>
            <a:prstDash val="solid"/>
            <a:miter lim="800000"/>
            <a:headEnd type="none" w="sm" len="sm"/>
            <a:tailEnd type="none" w="sm" len="sm"/>
          </a:ln>
        </p:spPr>
      </p:cxnSp>
      <p:pic>
        <p:nvPicPr>
          <p:cNvPr id="328" name="Google Shape;328;p44"/>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329" name="Google Shape;329;p44"/>
          <p:cNvSpPr txBox="1">
            <a:spLocks noGrp="1"/>
          </p:cNvSpPr>
          <p:nvPr>
            <p:ph type="body" idx="1"/>
          </p:nvPr>
        </p:nvSpPr>
        <p:spPr>
          <a:xfrm>
            <a:off x="677780"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0" name="Google Shape;330;p44"/>
          <p:cNvSpPr txBox="1">
            <a:spLocks noGrp="1"/>
          </p:cNvSpPr>
          <p:nvPr>
            <p:ph type="body" idx="2"/>
          </p:nvPr>
        </p:nvSpPr>
        <p:spPr>
          <a:xfrm>
            <a:off x="6398356"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1" name="Google Shape;331;p44"/>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2" name="Google Shape;332;p44"/>
          <p:cNvSpPr>
            <a:spLocks noGrp="1"/>
          </p:cNvSpPr>
          <p:nvPr>
            <p:ph type="pic" idx="3"/>
          </p:nvPr>
        </p:nvSpPr>
        <p:spPr>
          <a:xfrm>
            <a:off x="767644" y="1741678"/>
            <a:ext cx="965282" cy="891293"/>
          </a:xfrm>
          <a:prstGeom prst="rect">
            <a:avLst/>
          </a:prstGeom>
          <a:noFill/>
          <a:ln>
            <a:noFill/>
          </a:ln>
        </p:spPr>
      </p:sp>
      <p:sp>
        <p:nvSpPr>
          <p:cNvPr id="333" name="Google Shape;333;p44"/>
          <p:cNvSpPr>
            <a:spLocks noGrp="1"/>
          </p:cNvSpPr>
          <p:nvPr>
            <p:ph type="pic" idx="4"/>
          </p:nvPr>
        </p:nvSpPr>
        <p:spPr>
          <a:xfrm>
            <a:off x="6491111" y="1741678"/>
            <a:ext cx="965282" cy="891293"/>
          </a:xfrm>
          <a:prstGeom prst="rect">
            <a:avLst/>
          </a:prstGeom>
          <a:noFill/>
          <a:ln>
            <a:noFill/>
          </a:ln>
        </p:spPr>
      </p:sp>
      <p:sp>
        <p:nvSpPr>
          <p:cNvPr id="334" name="Google Shape;334;p44"/>
          <p:cNvSpPr txBox="1">
            <a:spLocks noGrp="1"/>
          </p:cNvSpPr>
          <p:nvPr>
            <p:ph type="body" idx="5"/>
          </p:nvPr>
        </p:nvSpPr>
        <p:spPr>
          <a:xfrm>
            <a:off x="1984279" y="2143956"/>
            <a:ext cx="388725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5" name="Google Shape;335;p44"/>
          <p:cNvSpPr txBox="1">
            <a:spLocks noGrp="1"/>
          </p:cNvSpPr>
          <p:nvPr>
            <p:ph type="body" idx="6"/>
          </p:nvPr>
        </p:nvSpPr>
        <p:spPr>
          <a:xfrm>
            <a:off x="7754885" y="2143956"/>
            <a:ext cx="383722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6" name="Google Shape;336;p44"/>
          <p:cNvSpPr txBox="1">
            <a:spLocks noGrp="1"/>
          </p:cNvSpPr>
          <p:nvPr>
            <p:ph type="body" idx="7"/>
          </p:nvPr>
        </p:nvSpPr>
        <p:spPr>
          <a:xfrm>
            <a:off x="1984279" y="1570765"/>
            <a:ext cx="388725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7" name="Google Shape;337;p44"/>
          <p:cNvSpPr txBox="1">
            <a:spLocks noGrp="1"/>
          </p:cNvSpPr>
          <p:nvPr>
            <p:ph type="body" idx="8"/>
          </p:nvPr>
        </p:nvSpPr>
        <p:spPr>
          <a:xfrm>
            <a:off x="7742527" y="1570765"/>
            <a:ext cx="383722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0_Custom Layout">
  <p:cSld name="30_Custom Layout">
    <p:spTree>
      <p:nvGrpSpPr>
        <p:cNvPr id="1" name="Shape 338"/>
        <p:cNvGrpSpPr/>
        <p:nvPr/>
      </p:nvGrpSpPr>
      <p:grpSpPr>
        <a:xfrm>
          <a:off x="0" y="0"/>
          <a:ext cx="0" cy="0"/>
          <a:chOff x="0" y="0"/>
          <a:chExt cx="0" cy="0"/>
        </a:xfrm>
      </p:grpSpPr>
      <p:pic>
        <p:nvPicPr>
          <p:cNvPr id="339" name="Google Shape;339;p45"/>
          <p:cNvPicPr preferRelativeResize="0"/>
          <p:nvPr/>
        </p:nvPicPr>
        <p:blipFill rotWithShape="1">
          <a:blip r:embed="rId2">
            <a:alphaModFix/>
          </a:blip>
          <a:srcRect/>
          <a:stretch/>
        </p:blipFill>
        <p:spPr>
          <a:xfrm>
            <a:off x="1" y="0"/>
            <a:ext cx="12228755" cy="6878675"/>
          </a:xfrm>
          <a:prstGeom prst="rect">
            <a:avLst/>
          </a:prstGeom>
          <a:noFill/>
          <a:ln>
            <a:noFill/>
          </a:ln>
        </p:spPr>
      </p:pic>
      <p:sp>
        <p:nvSpPr>
          <p:cNvPr id="340" name="Google Shape;340;p45"/>
          <p:cNvSpPr txBox="1"/>
          <p:nvPr/>
        </p:nvSpPr>
        <p:spPr>
          <a:xfrm>
            <a:off x="1" y="204498"/>
            <a:ext cx="12192000"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0" i="0" u="none" strike="noStrike" cap="none">
                <a:solidFill>
                  <a:schemeClr val="lt1"/>
                </a:solidFill>
                <a:latin typeface="Calibri"/>
                <a:ea typeface="Calibri"/>
                <a:cs typeface="Calibri"/>
                <a:sym typeface="Calibri"/>
              </a:rPr>
              <a:t>PROGRAM AT A GLANCE</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341"/>
        <p:cNvGrpSpPr/>
        <p:nvPr/>
      </p:nvGrpSpPr>
      <p:grpSpPr>
        <a:xfrm>
          <a:off x="0" y="0"/>
          <a:ext cx="0" cy="0"/>
          <a:chOff x="0" y="0"/>
          <a:chExt cx="0" cy="0"/>
        </a:xfrm>
      </p:grpSpPr>
      <p:sp>
        <p:nvSpPr>
          <p:cNvPr id="342" name="Google Shape;342;p46"/>
          <p:cNvSpPr txBox="1">
            <a:spLocks noGrp="1"/>
          </p:cNvSpPr>
          <p:nvPr>
            <p:ph type="body" idx="1"/>
          </p:nvPr>
        </p:nvSpPr>
        <p:spPr>
          <a:xfrm>
            <a:off x="719253" y="1957038"/>
            <a:ext cx="10753493" cy="1143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43" name="Google Shape;343;p46"/>
          <p:cNvPicPr preferRelativeResize="0"/>
          <p:nvPr/>
        </p:nvPicPr>
        <p:blipFill rotWithShape="1">
          <a:blip r:embed="rId2">
            <a:alphaModFix/>
          </a:blip>
          <a:srcRect/>
          <a:stretch/>
        </p:blipFill>
        <p:spPr>
          <a:xfrm>
            <a:off x="4147792" y="3790711"/>
            <a:ext cx="3895664" cy="2502513"/>
          </a:xfrm>
          <a:prstGeom prst="rect">
            <a:avLst/>
          </a:prstGeom>
          <a:noFill/>
          <a:ln>
            <a:noFill/>
          </a:ln>
        </p:spPr>
      </p:pic>
      <p:sp>
        <p:nvSpPr>
          <p:cNvPr id="344" name="Google Shape;344;p46"/>
          <p:cNvSpPr/>
          <p:nvPr/>
        </p:nvSpPr>
        <p:spPr>
          <a:xfrm>
            <a:off x="0" y="3790711"/>
            <a:ext cx="3916875" cy="2490548"/>
          </a:xfrm>
          <a:prstGeom prst="rect">
            <a:avLst/>
          </a:prstGeom>
          <a:blipFill rotWithShape="1">
            <a:blip r:embed="rId3">
              <a:alphaModFix/>
            </a:blip>
            <a:stretch>
              <a:fillRect l="103"/>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5" name="Google Shape;345;p46"/>
          <p:cNvSpPr/>
          <p:nvPr/>
        </p:nvSpPr>
        <p:spPr>
          <a:xfrm>
            <a:off x="8275125" y="3790711"/>
            <a:ext cx="3916875" cy="2490548"/>
          </a:xfrm>
          <a:prstGeom prst="rect">
            <a:avLst/>
          </a:prstGeom>
          <a:blipFill rotWithShape="1">
            <a:blip r:embed="rId4">
              <a:alphaModFix/>
            </a:blip>
            <a:stretch>
              <a:fillRect/>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a</a:t>
            </a:r>
            <a:endParaRPr sz="1400" b="0" i="0" u="none" strike="noStrike" cap="none">
              <a:solidFill>
                <a:srgbClr val="000000"/>
              </a:solidFill>
              <a:latin typeface="Arial"/>
              <a:ea typeface="Arial"/>
              <a:cs typeface="Arial"/>
              <a:sym typeface="Arial"/>
            </a:endParaRPr>
          </a:p>
        </p:txBody>
      </p:sp>
      <p:pic>
        <p:nvPicPr>
          <p:cNvPr id="346" name="Google Shape;346;p46"/>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347" name="Google Shape;347;p46"/>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348" name="Google Shape;348;p4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349"/>
        <p:cNvGrpSpPr/>
        <p:nvPr/>
      </p:nvGrpSpPr>
      <p:grpSpPr>
        <a:xfrm>
          <a:off x="0" y="0"/>
          <a:ext cx="0" cy="0"/>
          <a:chOff x="0" y="0"/>
          <a:chExt cx="0" cy="0"/>
        </a:xfrm>
      </p:grpSpPr>
      <p:cxnSp>
        <p:nvCxnSpPr>
          <p:cNvPr id="350" name="Google Shape;350;p49"/>
          <p:cNvCxnSpPr/>
          <p:nvPr/>
        </p:nvCxnSpPr>
        <p:spPr>
          <a:xfrm>
            <a:off x="8866208" y="1085956"/>
            <a:ext cx="0" cy="3208252"/>
          </a:xfrm>
          <a:prstGeom prst="straightConnector1">
            <a:avLst/>
          </a:prstGeom>
          <a:noFill/>
          <a:ln w="15875" cap="flat" cmpd="sng">
            <a:solidFill>
              <a:srgbClr val="193968"/>
            </a:solidFill>
            <a:prstDash val="solid"/>
            <a:miter lim="800000"/>
            <a:headEnd type="none" w="sm" len="sm"/>
            <a:tailEnd type="none" w="sm" len="sm"/>
          </a:ln>
        </p:spPr>
      </p:cxnSp>
      <p:sp>
        <p:nvSpPr>
          <p:cNvPr id="351" name="Google Shape;351;p49"/>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2" name="Google Shape;352;p49"/>
          <p:cNvSpPr txBox="1"/>
          <p:nvPr/>
        </p:nvSpPr>
        <p:spPr>
          <a:xfrm>
            <a:off x="1099457" y="-65314"/>
            <a:ext cx="10515600" cy="132556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lt1"/>
              </a:buClr>
              <a:buSzPts val="4000"/>
              <a:buFont typeface="Arial"/>
              <a:buNone/>
            </a:pPr>
            <a:r>
              <a:rPr lang="en-US" sz="4000" b="0" i="0" u="none" strike="noStrike" cap="none">
                <a:solidFill>
                  <a:schemeClr val="lt1"/>
                </a:solidFill>
                <a:latin typeface="Arial"/>
                <a:ea typeface="Arial"/>
                <a:cs typeface="Arial"/>
                <a:sym typeface="Arial"/>
              </a:rPr>
              <a:t>Innovation</a:t>
            </a:r>
            <a:endParaRPr sz="4000" b="0" i="0" u="none" strike="noStrike" cap="none">
              <a:solidFill>
                <a:schemeClr val="lt1"/>
              </a:solidFill>
              <a:latin typeface="Calibri"/>
              <a:ea typeface="Calibri"/>
              <a:cs typeface="Calibri"/>
              <a:sym typeface="Calibri"/>
            </a:endParaRPr>
          </a:p>
        </p:txBody>
      </p:sp>
      <p:pic>
        <p:nvPicPr>
          <p:cNvPr id="353" name="Google Shape;353;p49" descr="abraham lincoln famous quotes"/>
          <p:cNvPicPr preferRelativeResize="0"/>
          <p:nvPr/>
        </p:nvPicPr>
        <p:blipFill rotWithShape="1">
          <a:blip r:embed="rId2">
            <a:alphaModFix/>
          </a:blip>
          <a:srcRect/>
          <a:stretch/>
        </p:blipFill>
        <p:spPr>
          <a:xfrm>
            <a:off x="-13855" y="1074381"/>
            <a:ext cx="2438400" cy="3064776"/>
          </a:xfrm>
          <a:prstGeom prst="rect">
            <a:avLst/>
          </a:prstGeom>
          <a:noFill/>
          <a:ln>
            <a:noFill/>
          </a:ln>
        </p:spPr>
      </p:pic>
      <p:sp>
        <p:nvSpPr>
          <p:cNvPr id="354" name="Google Shape;354;p49"/>
          <p:cNvSpPr txBox="1"/>
          <p:nvPr/>
        </p:nvSpPr>
        <p:spPr>
          <a:xfrm>
            <a:off x="2567080" y="1461560"/>
            <a:ext cx="5674103" cy="21852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dk1"/>
                </a:solidFill>
                <a:latin typeface="Calibri"/>
                <a:ea typeface="Calibri"/>
                <a:cs typeface="Calibri"/>
                <a:sym typeface="Calibri"/>
              </a:rPr>
              <a:t>The patent system … added the fuel of interest to the fire of genius in the discovery and production of new and useful things.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US" sz="2000" b="0" i="1" u="none" strike="noStrike" cap="none">
                <a:solidFill>
                  <a:schemeClr val="dk1"/>
                </a:solidFill>
                <a:latin typeface="Calibri"/>
                <a:ea typeface="Calibri"/>
                <a:cs typeface="Calibri"/>
                <a:sym typeface="Calibri"/>
              </a:rPr>
              <a:t>	</a:t>
            </a:r>
            <a:r>
              <a:rPr lang="en-US" sz="1800" b="0" i="1" u="none" strike="noStrike" cap="none">
                <a:solidFill>
                  <a:schemeClr val="dk1"/>
                </a:solidFill>
                <a:latin typeface="Calibri"/>
                <a:ea typeface="Calibri"/>
                <a:cs typeface="Calibri"/>
                <a:sym typeface="Calibri"/>
              </a:rPr>
              <a:t>Abraham Lincoln – April 6, 1858</a:t>
            </a:r>
            <a:endParaRPr sz="1400" b="0" i="0" u="none" strike="noStrike" cap="none">
              <a:solidFill>
                <a:srgbClr val="000000"/>
              </a:solidFill>
              <a:latin typeface="Arial"/>
              <a:ea typeface="Arial"/>
              <a:cs typeface="Arial"/>
              <a:sym typeface="Arial"/>
            </a:endParaRPr>
          </a:p>
        </p:txBody>
      </p:sp>
      <p:pic>
        <p:nvPicPr>
          <p:cNvPr id="355" name="Google Shape;355;p49" descr="http://ipwatchdog.com/images/george-washington-150-180.jpg"/>
          <p:cNvPicPr preferRelativeResize="0"/>
          <p:nvPr/>
        </p:nvPicPr>
        <p:blipFill rotWithShape="1">
          <a:blip r:embed="rId3">
            <a:alphaModFix/>
          </a:blip>
          <a:srcRect/>
          <a:stretch/>
        </p:blipFill>
        <p:spPr>
          <a:xfrm>
            <a:off x="-13855" y="3931920"/>
            <a:ext cx="2438400" cy="2926080"/>
          </a:xfrm>
          <a:prstGeom prst="rect">
            <a:avLst/>
          </a:prstGeom>
          <a:noFill/>
          <a:ln>
            <a:noFill/>
          </a:ln>
        </p:spPr>
      </p:pic>
      <p:pic>
        <p:nvPicPr>
          <p:cNvPr id="356" name="Google Shape;356;p49" descr="Image result"/>
          <p:cNvPicPr preferRelativeResize="0"/>
          <p:nvPr/>
        </p:nvPicPr>
        <p:blipFill rotWithShape="1">
          <a:blip r:embed="rId4">
            <a:alphaModFix/>
          </a:blip>
          <a:srcRect/>
          <a:stretch/>
        </p:blipFill>
        <p:spPr>
          <a:xfrm>
            <a:off x="9098830" y="1196270"/>
            <a:ext cx="2890866" cy="2360813"/>
          </a:xfrm>
          <a:prstGeom prst="rect">
            <a:avLst/>
          </a:prstGeom>
          <a:noFill/>
          <a:ln>
            <a:noFill/>
          </a:ln>
        </p:spPr>
      </p:pic>
      <p:sp>
        <p:nvSpPr>
          <p:cNvPr id="357" name="Google Shape;357;p49"/>
          <p:cNvSpPr txBox="1"/>
          <p:nvPr/>
        </p:nvSpPr>
        <p:spPr>
          <a:xfrm>
            <a:off x="9603840" y="3562586"/>
            <a:ext cx="215148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U.S. Patent No. 6469</a:t>
            </a:r>
            <a:endParaRPr sz="1400" b="0" i="0" u="none" strike="noStrike" cap="none">
              <a:solidFill>
                <a:srgbClr val="000000"/>
              </a:solidFill>
              <a:latin typeface="Arial"/>
              <a:ea typeface="Arial"/>
              <a:cs typeface="Arial"/>
              <a:sym typeface="Arial"/>
            </a:endParaRPr>
          </a:p>
        </p:txBody>
      </p:sp>
      <p:sp>
        <p:nvSpPr>
          <p:cNvPr id="358" name="Google Shape;358;p49"/>
          <p:cNvSpPr/>
          <p:nvPr/>
        </p:nvSpPr>
        <p:spPr>
          <a:xfrm>
            <a:off x="2567080" y="4126802"/>
            <a:ext cx="9188246" cy="261116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Calibri"/>
                <a:ea typeface="Calibri"/>
                <a:cs typeface="Calibri"/>
                <a:sym typeface="Calibri"/>
              </a:rPr>
              <a:t>…Giving effectual encouragement as well to the introduction of </a:t>
            </a:r>
            <a:r>
              <a:rPr lang="en-US" sz="2800" b="1" i="0" u="none" strike="noStrike" cap="none">
                <a:solidFill>
                  <a:schemeClr val="lt1"/>
                </a:solidFill>
                <a:latin typeface="Calibri"/>
                <a:ea typeface="Calibri"/>
                <a:cs typeface="Calibri"/>
                <a:sym typeface="Calibri"/>
              </a:rPr>
              <a:t>new and useful inventions </a:t>
            </a:r>
            <a:r>
              <a:rPr lang="en-US" sz="2800" b="0" i="0" u="none" strike="noStrike" cap="none">
                <a:solidFill>
                  <a:schemeClr val="lt1"/>
                </a:solidFill>
                <a:latin typeface="Calibri"/>
                <a:ea typeface="Calibri"/>
                <a:cs typeface="Calibri"/>
                <a:sym typeface="Calibri"/>
              </a:rPr>
              <a:t>from abroad as to the exertions of skill and genius in producing them at home, and of facilitating the intercourse between the distant parts of our country…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1" u="none" strike="noStrike" cap="none">
                <a:solidFill>
                  <a:schemeClr val="lt1"/>
                </a:solidFill>
                <a:latin typeface="Calibri"/>
                <a:ea typeface="Calibri"/>
                <a:cs typeface="Calibri"/>
                <a:sym typeface="Calibri"/>
              </a:rPr>
              <a:t>	</a:t>
            </a:r>
            <a:r>
              <a:rPr lang="en-US" sz="2000" b="0" i="1" u="none" strike="noStrike" cap="none">
                <a:solidFill>
                  <a:schemeClr val="lt1"/>
                </a:solidFill>
                <a:latin typeface="Calibri"/>
                <a:ea typeface="Calibri"/>
                <a:cs typeface="Calibri"/>
                <a:sym typeface="Calibri"/>
              </a:rPr>
              <a:t>George Washington, State of the Union Address, January 8, 1790 </a:t>
            </a:r>
            <a:endParaRPr sz="1400" b="0" i="0" u="none" strike="noStrike" cap="none">
              <a:solidFill>
                <a:srgbClr val="000000"/>
              </a:solidFill>
              <a:latin typeface="Arial"/>
              <a:ea typeface="Arial"/>
              <a:cs typeface="Arial"/>
              <a:sym typeface="Arial"/>
            </a:endParaRPr>
          </a:p>
        </p:txBody>
      </p:sp>
      <p:cxnSp>
        <p:nvCxnSpPr>
          <p:cNvPr id="359" name="Google Shape;359;p49"/>
          <p:cNvCxnSpPr/>
          <p:nvPr/>
        </p:nvCxnSpPr>
        <p:spPr>
          <a:xfrm>
            <a:off x="2424545" y="3931920"/>
            <a:ext cx="6876589" cy="0"/>
          </a:xfrm>
          <a:prstGeom prst="straightConnector1">
            <a:avLst/>
          </a:prstGeom>
          <a:noFill/>
          <a:ln w="9525" cap="flat" cmpd="sng">
            <a:solidFill>
              <a:schemeClr val="accent1"/>
            </a:solidFill>
            <a:prstDash val="solid"/>
            <a:miter lim="800000"/>
            <a:headEnd type="none" w="sm" len="sm"/>
            <a:tailEnd type="none" w="sm" len="sm"/>
          </a:ln>
        </p:spPr>
      </p:cxnSp>
      <p:pic>
        <p:nvPicPr>
          <p:cNvPr id="360" name="Google Shape;360;p49"/>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361" name="Google Shape;361;p49"/>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362" name="Google Shape;362;p49"/>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Innovation</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17_Custom Layout">
  <p:cSld name="17_Custom Layout">
    <p:spTree>
      <p:nvGrpSpPr>
        <p:cNvPr id="1" name="Shape 363"/>
        <p:cNvGrpSpPr/>
        <p:nvPr/>
      </p:nvGrpSpPr>
      <p:grpSpPr>
        <a:xfrm>
          <a:off x="0" y="0"/>
          <a:ext cx="0" cy="0"/>
          <a:chOff x="0" y="0"/>
          <a:chExt cx="0" cy="0"/>
        </a:xfrm>
      </p:grpSpPr>
      <p:sp>
        <p:nvSpPr>
          <p:cNvPr id="364" name="Google Shape;364;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5" name="Google Shape;3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66" name="Google Shape;3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67" name="Google Shape;367;p50"/>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grpSp>
        <p:nvGrpSpPr>
          <p:cNvPr id="368" name="Google Shape;368;p50"/>
          <p:cNvGrpSpPr/>
          <p:nvPr/>
        </p:nvGrpSpPr>
        <p:grpSpPr>
          <a:xfrm>
            <a:off x="0" y="0"/>
            <a:ext cx="13239208" cy="7167023"/>
            <a:chOff x="-279991" y="0"/>
            <a:chExt cx="13239208" cy="7167023"/>
          </a:xfrm>
        </p:grpSpPr>
        <p:pic>
          <p:nvPicPr>
            <p:cNvPr id="369" name="Google Shape;369;p50" descr="http://media.washtimes.com.s3.amazonaws.com/media/image/2015/09/08/9_8_2015_2constitution8201.jpg"/>
            <p:cNvPicPr preferRelativeResize="0"/>
            <p:nvPr/>
          </p:nvPicPr>
          <p:blipFill rotWithShape="1">
            <a:blip r:embed="rId2">
              <a:alphaModFix/>
            </a:blip>
            <a:srcRect/>
            <a:stretch/>
          </p:blipFill>
          <p:spPr>
            <a:xfrm>
              <a:off x="-279991" y="0"/>
              <a:ext cx="12471991" cy="6858000"/>
            </a:xfrm>
            <a:prstGeom prst="rect">
              <a:avLst/>
            </a:prstGeom>
            <a:noFill/>
            <a:ln>
              <a:noFill/>
            </a:ln>
          </p:spPr>
        </p:pic>
        <p:sp>
          <p:nvSpPr>
            <p:cNvPr id="370" name="Google Shape;370;p50"/>
            <p:cNvSpPr/>
            <p:nvPr/>
          </p:nvSpPr>
          <p:spPr>
            <a:xfrm>
              <a:off x="-279990" y="0"/>
              <a:ext cx="12471990" cy="6858000"/>
            </a:xfrm>
            <a:prstGeom prst="rect">
              <a:avLst/>
            </a:prstGeom>
            <a:solidFill>
              <a:srgbClr val="202730">
                <a:alpha val="7058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371" name="Google Shape;371;p50"/>
            <p:cNvGrpSpPr/>
            <p:nvPr/>
          </p:nvGrpSpPr>
          <p:grpSpPr>
            <a:xfrm>
              <a:off x="6375537" y="583343"/>
              <a:ext cx="6583680" cy="6583680"/>
              <a:chOff x="6925234" y="-971550"/>
              <a:chExt cx="6583680" cy="6583680"/>
            </a:xfrm>
          </p:grpSpPr>
          <p:sp>
            <p:nvSpPr>
              <p:cNvPr id="372" name="Google Shape;372;p50"/>
              <p:cNvSpPr/>
              <p:nvPr/>
            </p:nvSpPr>
            <p:spPr>
              <a:xfrm>
                <a:off x="6925234" y="-971550"/>
                <a:ext cx="6583680" cy="6583680"/>
              </a:xfrm>
              <a:prstGeom prst="ellipse">
                <a:avLst/>
              </a:prstGeom>
              <a:solidFill>
                <a:srgbClr val="A7AAA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73" name="Google Shape;373;p50" descr="http://media.washtimes.com.s3.amazonaws.com/media/image/2015/09/08/9_8_2015_2constitution8201.jpg"/>
              <p:cNvPicPr preferRelativeResize="0"/>
              <p:nvPr/>
            </p:nvPicPr>
            <p:blipFill rotWithShape="1">
              <a:blip r:embed="rId3">
                <a:alphaModFix/>
              </a:blip>
              <a:srcRect l="-11" r="24789"/>
              <a:stretch/>
            </p:blipFill>
            <p:spPr>
              <a:xfrm>
                <a:off x="7062394" y="-834390"/>
                <a:ext cx="6309360" cy="6309360"/>
              </a:xfrm>
              <a:prstGeom prst="ellipse">
                <a:avLst/>
              </a:prstGeom>
              <a:noFill/>
              <a:ln>
                <a:noFill/>
              </a:ln>
            </p:spPr>
          </p:pic>
        </p:gr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374"/>
        <p:cNvGrpSpPr/>
        <p:nvPr/>
      </p:nvGrpSpPr>
      <p:grpSpPr>
        <a:xfrm>
          <a:off x="0" y="0"/>
          <a:ext cx="0" cy="0"/>
          <a:chOff x="0" y="0"/>
          <a:chExt cx="0" cy="0"/>
        </a:xfrm>
      </p:grpSpPr>
      <p:sp>
        <p:nvSpPr>
          <p:cNvPr id="375" name="Google Shape;375;p51"/>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376" name="Google Shape;376;p51"/>
          <p:cNvSpPr txBox="1"/>
          <p:nvPr/>
        </p:nvSpPr>
        <p:spPr>
          <a:xfrm>
            <a:off x="10173653" y="4198719"/>
            <a:ext cx="1410093"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NIST Center for Neutron Research</a:t>
            </a:r>
            <a:endParaRPr sz="1400" b="0" i="0" u="none" strike="noStrike" cap="none">
              <a:solidFill>
                <a:srgbClr val="000000"/>
              </a:solidFill>
              <a:latin typeface="Arial"/>
              <a:ea typeface="Arial"/>
              <a:cs typeface="Arial"/>
              <a:sym typeface="Arial"/>
            </a:endParaRPr>
          </a:p>
        </p:txBody>
      </p:sp>
      <p:sp>
        <p:nvSpPr>
          <p:cNvPr id="377" name="Google Shape;377;p51"/>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378" name="Google Shape;378;p51"/>
          <p:cNvSpPr txBox="1"/>
          <p:nvPr/>
        </p:nvSpPr>
        <p:spPr>
          <a:xfrm>
            <a:off x="8507867" y="4198719"/>
            <a:ext cx="1560166" cy="107721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Center for Nanoscale Science and Technology</a:t>
            </a:r>
            <a:endParaRPr sz="1400" b="0" i="0" u="none" strike="noStrike" cap="none">
              <a:solidFill>
                <a:srgbClr val="000000"/>
              </a:solidFill>
              <a:latin typeface="Arial"/>
              <a:ea typeface="Arial"/>
              <a:cs typeface="Arial"/>
              <a:sym typeface="Arial"/>
            </a:endParaRPr>
          </a:p>
        </p:txBody>
      </p:sp>
      <p:sp>
        <p:nvSpPr>
          <p:cNvPr id="379" name="Google Shape;379;p51"/>
          <p:cNvSpPr/>
          <p:nvPr/>
        </p:nvSpPr>
        <p:spPr>
          <a:xfrm>
            <a:off x="6976872" y="3561054"/>
            <a:ext cx="1450646"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380" name="Google Shape;380;p51"/>
          <p:cNvSpPr txBox="1"/>
          <p:nvPr/>
        </p:nvSpPr>
        <p:spPr>
          <a:xfrm>
            <a:off x="66623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Communication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381" name="Google Shape;381;p51"/>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382" name="Google Shape;382;p51"/>
          <p:cNvSpPr txBox="1"/>
          <p:nvPr/>
        </p:nvSpPr>
        <p:spPr>
          <a:xfrm>
            <a:off x="50748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Information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383" name="Google Shape;383;p51"/>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384" name="Google Shape;384;p51"/>
          <p:cNvSpPr txBox="1"/>
          <p:nvPr/>
        </p:nvSpPr>
        <p:spPr>
          <a:xfrm>
            <a:off x="3500036" y="4198719"/>
            <a:ext cx="2086994"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Engineering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385" name="Google Shape;385;p51"/>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86" name="Google Shape;386;p51"/>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87" name="Google Shape;387;p51"/>
          <p:cNvPicPr preferRelativeResize="0"/>
          <p:nvPr/>
        </p:nvPicPr>
        <p:blipFill rotWithShape="1">
          <a:blip r:embed="rId2">
            <a:alphaModFix/>
          </a:blip>
          <a:srcRect/>
          <a:stretch/>
        </p:blipFill>
        <p:spPr>
          <a:xfrm>
            <a:off x="3836549" y="2348884"/>
            <a:ext cx="1402923" cy="1403903"/>
          </a:xfrm>
          <a:prstGeom prst="rect">
            <a:avLst/>
          </a:prstGeom>
          <a:noFill/>
          <a:ln>
            <a:noFill/>
          </a:ln>
          <a:effectLst>
            <a:outerShdw blurRad="292100" dist="139700" dir="2700000" algn="tl" rotWithShape="0">
              <a:srgbClr val="333333">
                <a:alpha val="63137"/>
              </a:srgbClr>
            </a:outerShdw>
          </a:effectLst>
        </p:spPr>
      </p:pic>
      <p:pic>
        <p:nvPicPr>
          <p:cNvPr id="388" name="Google Shape;388;p51"/>
          <p:cNvPicPr preferRelativeResize="0"/>
          <p:nvPr/>
        </p:nvPicPr>
        <p:blipFill rotWithShape="1">
          <a:blip r:embed="rId3">
            <a:alphaModFix/>
          </a:blip>
          <a:srcRect/>
          <a:stretch/>
        </p:blipFill>
        <p:spPr>
          <a:xfrm>
            <a:off x="6976872" y="2353774"/>
            <a:ext cx="1453896" cy="1399013"/>
          </a:xfrm>
          <a:prstGeom prst="rect">
            <a:avLst/>
          </a:prstGeom>
          <a:noFill/>
          <a:ln>
            <a:noFill/>
          </a:ln>
          <a:effectLst>
            <a:outerShdw blurRad="292100" dist="139700" dir="2700000" algn="tl" rotWithShape="0">
              <a:srgbClr val="333333">
                <a:alpha val="63137"/>
              </a:srgbClr>
            </a:outerShdw>
          </a:effectLst>
        </p:spPr>
      </p:pic>
      <p:pic>
        <p:nvPicPr>
          <p:cNvPr id="389" name="Google Shape;389;p51" descr="False color SEM showing electrical testing of a carbon nanotube bundle using the nanoscale-positioning in-situ probe system. "/>
          <p:cNvPicPr preferRelativeResize="0"/>
          <p:nvPr/>
        </p:nvPicPr>
        <p:blipFill rotWithShape="1">
          <a:blip r:embed="rId4">
            <a:alphaModFix/>
          </a:blip>
          <a:srcRect t="-379" b="-886"/>
          <a:stretch/>
        </p:blipFill>
        <p:spPr>
          <a:xfrm>
            <a:off x="8582008" y="2346319"/>
            <a:ext cx="1399032" cy="1401578"/>
          </a:xfrm>
          <a:prstGeom prst="rect">
            <a:avLst/>
          </a:prstGeom>
          <a:noFill/>
          <a:ln>
            <a:noFill/>
          </a:ln>
          <a:effectLst>
            <a:outerShdw blurRad="292100" dist="139700" dir="2700000" algn="tl" rotWithShape="0">
              <a:srgbClr val="333333">
                <a:alpha val="63137"/>
              </a:srgbClr>
            </a:outerShdw>
          </a:effectLst>
        </p:spPr>
      </p:pic>
      <p:pic>
        <p:nvPicPr>
          <p:cNvPr id="390" name="Google Shape;390;p51"/>
          <p:cNvPicPr preferRelativeResize="0"/>
          <p:nvPr/>
        </p:nvPicPr>
        <p:blipFill rotWithShape="1">
          <a:blip r:embed="rId5">
            <a:alphaModFix/>
          </a:blip>
          <a:srcRect/>
          <a:stretch/>
        </p:blipFill>
        <p:spPr>
          <a:xfrm>
            <a:off x="10173653" y="2348884"/>
            <a:ext cx="1399032" cy="1399032"/>
          </a:xfrm>
          <a:prstGeom prst="rect">
            <a:avLst/>
          </a:prstGeom>
          <a:noFill/>
          <a:ln>
            <a:noFill/>
          </a:ln>
          <a:effectLst>
            <a:outerShdw blurRad="292100" dist="139700" dir="2700000" algn="tl" rotWithShape="0">
              <a:srgbClr val="333333">
                <a:alpha val="63137"/>
              </a:srgbClr>
            </a:outerShdw>
          </a:effectLst>
        </p:spPr>
      </p:pic>
      <p:pic>
        <p:nvPicPr>
          <p:cNvPr id="391" name="Google Shape;391;p51"/>
          <p:cNvPicPr preferRelativeResize="0"/>
          <p:nvPr/>
        </p:nvPicPr>
        <p:blipFill rotWithShape="1">
          <a:blip r:embed="rId6">
            <a:alphaModFix/>
          </a:blip>
          <a:srcRect/>
          <a:stretch/>
        </p:blipFill>
        <p:spPr>
          <a:xfrm>
            <a:off x="5416970" y="2348884"/>
            <a:ext cx="1399013" cy="1399013"/>
          </a:xfrm>
          <a:prstGeom prst="rect">
            <a:avLst/>
          </a:prstGeom>
          <a:noFill/>
          <a:ln>
            <a:noFill/>
          </a:ln>
          <a:effectLst>
            <a:outerShdw blurRad="292100" dist="139700" dir="2700000" algn="tl" rotWithShape="0">
              <a:srgbClr val="333333">
                <a:alpha val="63137"/>
              </a:srgbClr>
            </a:outerShdw>
          </a:effectLst>
        </p:spPr>
      </p:pic>
      <p:sp>
        <p:nvSpPr>
          <p:cNvPr id="392" name="Google Shape;392;p51"/>
          <p:cNvSpPr txBox="1"/>
          <p:nvPr/>
        </p:nvSpPr>
        <p:spPr>
          <a:xfrm>
            <a:off x="2072917" y="4198719"/>
            <a:ext cx="176778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Physical Measurement Laboratory</a:t>
            </a:r>
            <a:endParaRPr sz="1400" b="0" i="0" u="none" strike="noStrike" cap="none">
              <a:solidFill>
                <a:srgbClr val="000000"/>
              </a:solidFill>
              <a:latin typeface="Arial"/>
              <a:ea typeface="Arial"/>
              <a:cs typeface="Arial"/>
              <a:sym typeface="Arial"/>
            </a:endParaRPr>
          </a:p>
        </p:txBody>
      </p:sp>
      <p:sp>
        <p:nvSpPr>
          <p:cNvPr id="393" name="Google Shape;393;p51"/>
          <p:cNvSpPr txBox="1"/>
          <p:nvPr/>
        </p:nvSpPr>
        <p:spPr>
          <a:xfrm>
            <a:off x="432382" y="4198719"/>
            <a:ext cx="183732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Material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Measurement Laboratory</a:t>
            </a:r>
            <a:endParaRPr sz="1400" b="0" i="0" u="none" strike="noStrike" cap="none">
              <a:solidFill>
                <a:srgbClr val="000000"/>
              </a:solidFill>
              <a:latin typeface="Arial"/>
              <a:ea typeface="Arial"/>
              <a:cs typeface="Arial"/>
              <a:sym typeface="Arial"/>
            </a:endParaRPr>
          </a:p>
        </p:txBody>
      </p:sp>
      <p:pic>
        <p:nvPicPr>
          <p:cNvPr id="394" name="Google Shape;394;p51"/>
          <p:cNvPicPr preferRelativeResize="0"/>
          <p:nvPr/>
        </p:nvPicPr>
        <p:blipFill rotWithShape="1">
          <a:blip r:embed="rId7">
            <a:alphaModFix/>
          </a:blip>
          <a:srcRect/>
          <a:stretch/>
        </p:blipFill>
        <p:spPr>
          <a:xfrm>
            <a:off x="2259313" y="2348884"/>
            <a:ext cx="1401578" cy="1401578"/>
          </a:xfrm>
          <a:prstGeom prst="rect">
            <a:avLst/>
          </a:prstGeom>
          <a:noFill/>
          <a:ln>
            <a:noFill/>
          </a:ln>
          <a:effectLst>
            <a:outerShdw blurRad="292100" dist="139700" dir="2700000" algn="tl" rotWithShape="0">
              <a:srgbClr val="333333">
                <a:alpha val="63137"/>
              </a:srgbClr>
            </a:outerShdw>
          </a:effectLst>
        </p:spPr>
      </p:pic>
      <p:pic>
        <p:nvPicPr>
          <p:cNvPr id="395" name="Google Shape;395;p51" descr="DNA sequencing"/>
          <p:cNvPicPr preferRelativeResize="0"/>
          <p:nvPr/>
        </p:nvPicPr>
        <p:blipFill rotWithShape="1">
          <a:blip r:embed="rId8">
            <a:alphaModFix/>
          </a:blip>
          <a:srcRect/>
          <a:stretch/>
        </p:blipFill>
        <p:spPr>
          <a:xfrm>
            <a:off x="651527" y="2348884"/>
            <a:ext cx="1399032" cy="1399720"/>
          </a:xfrm>
          <a:prstGeom prst="rect">
            <a:avLst/>
          </a:prstGeom>
          <a:noFill/>
          <a:ln>
            <a:noFill/>
          </a:ln>
          <a:effectLst>
            <a:outerShdw blurRad="292100" dist="139700" dir="2700000" algn="tl" rotWithShape="0">
              <a:srgbClr val="333333">
                <a:alpha val="63137"/>
              </a:srgbClr>
            </a:outerShdw>
          </a:effectLst>
        </p:spPr>
      </p:pic>
      <p:pic>
        <p:nvPicPr>
          <p:cNvPr id="396" name="Google Shape;396;p51"/>
          <p:cNvPicPr preferRelativeResize="0"/>
          <p:nvPr/>
        </p:nvPicPr>
        <p:blipFill rotWithShape="1">
          <a:blip r:embed="rId9">
            <a:alphaModFix/>
          </a:blip>
          <a:srcRect/>
          <a:stretch/>
        </p:blipFill>
        <p:spPr>
          <a:xfrm>
            <a:off x="0" y="0"/>
            <a:ext cx="12192000" cy="1087129"/>
          </a:xfrm>
          <a:prstGeom prst="rect">
            <a:avLst/>
          </a:prstGeom>
          <a:noFill/>
          <a:ln>
            <a:noFill/>
          </a:ln>
        </p:spPr>
      </p:pic>
      <p:pic>
        <p:nvPicPr>
          <p:cNvPr id="397" name="Google Shape;397;p51"/>
          <p:cNvPicPr preferRelativeResize="0"/>
          <p:nvPr/>
        </p:nvPicPr>
        <p:blipFill rotWithShape="1">
          <a:blip r:embed="rId10">
            <a:alphaModFix amt="70000"/>
          </a:blip>
          <a:srcRect/>
          <a:stretch/>
        </p:blipFill>
        <p:spPr>
          <a:xfrm>
            <a:off x="10696074" y="508222"/>
            <a:ext cx="1119415" cy="295401"/>
          </a:xfrm>
          <a:prstGeom prst="rect">
            <a:avLst/>
          </a:prstGeom>
          <a:noFill/>
          <a:ln>
            <a:noFill/>
          </a:ln>
        </p:spPr>
      </p:pic>
      <p:sp>
        <p:nvSpPr>
          <p:cNvPr id="398" name="Google Shape;398;p51"/>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NIST Laboratory Programs</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399"/>
        <p:cNvGrpSpPr/>
        <p:nvPr/>
      </p:nvGrpSpPr>
      <p:grpSpPr>
        <a:xfrm>
          <a:off x="0" y="0"/>
          <a:ext cx="0" cy="0"/>
          <a:chOff x="0" y="0"/>
          <a:chExt cx="0" cy="0"/>
        </a:xfrm>
      </p:grpSpPr>
      <p:pic>
        <p:nvPicPr>
          <p:cNvPr id="400" name="Google Shape;400;p52"/>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401" name="Google Shape;401;p52"/>
          <p:cNvSpPr/>
          <p:nvPr/>
        </p:nvSpPr>
        <p:spPr>
          <a:xfrm>
            <a:off x="1152691" y="1073426"/>
            <a:ext cx="9880600" cy="5057790"/>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02" name="Google Shape;402;p52"/>
          <p:cNvSpPr txBox="1"/>
          <p:nvPr/>
        </p:nvSpPr>
        <p:spPr>
          <a:xfrm>
            <a:off x="1658685" y="1834991"/>
            <a:ext cx="9098962"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8000"/>
              <a:buFont typeface="Arial"/>
              <a:buNone/>
            </a:pPr>
            <a:r>
              <a:rPr lang="en-US" sz="8000" b="1" i="0" u="none" strike="noStrike" cap="none">
                <a:solidFill>
                  <a:schemeClr val="lt1"/>
                </a:solidFill>
                <a:latin typeface="Calibri"/>
                <a:ea typeface="Calibri"/>
                <a:cs typeface="Calibri"/>
                <a:sym typeface="Calibri"/>
              </a:rPr>
              <a:t>STAY IN TOUCH</a:t>
            </a:r>
            <a:endParaRPr sz="1400" b="0" i="0" u="none" strike="noStrike" cap="none">
              <a:solidFill>
                <a:srgbClr val="000000"/>
              </a:solidFill>
              <a:latin typeface="Arial"/>
              <a:ea typeface="Arial"/>
              <a:cs typeface="Arial"/>
              <a:sym typeface="Arial"/>
            </a:endParaRPr>
          </a:p>
        </p:txBody>
      </p:sp>
      <p:sp>
        <p:nvSpPr>
          <p:cNvPr id="403" name="Google Shape;403;p52"/>
          <p:cNvSpPr txBox="1"/>
          <p:nvPr/>
        </p:nvSpPr>
        <p:spPr>
          <a:xfrm>
            <a:off x="4014631" y="3528737"/>
            <a:ext cx="438707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a:solidFill>
                  <a:schemeClr val="lt1"/>
                </a:solidFill>
                <a:latin typeface="Calibri"/>
                <a:ea typeface="Calibri"/>
                <a:cs typeface="Calibri"/>
                <a:sym typeface="Calibri"/>
              </a:rPr>
              <a:t>CONTACT US</a:t>
            </a:r>
            <a:endParaRPr sz="1400" b="0" i="0" u="none" strike="noStrike" cap="none">
              <a:solidFill>
                <a:srgbClr val="000000"/>
              </a:solidFill>
              <a:latin typeface="Arial"/>
              <a:ea typeface="Arial"/>
              <a:cs typeface="Arial"/>
              <a:sym typeface="Arial"/>
            </a:endParaRPr>
          </a:p>
        </p:txBody>
      </p:sp>
      <p:cxnSp>
        <p:nvCxnSpPr>
          <p:cNvPr id="404" name="Google Shape;404;p52"/>
          <p:cNvCxnSpPr/>
          <p:nvPr/>
        </p:nvCxnSpPr>
        <p:spPr>
          <a:xfrm>
            <a:off x="1742741" y="3283198"/>
            <a:ext cx="8788997" cy="0"/>
          </a:xfrm>
          <a:prstGeom prst="straightConnector1">
            <a:avLst/>
          </a:prstGeom>
          <a:noFill/>
          <a:ln w="12700" cap="flat" cmpd="sng">
            <a:solidFill>
              <a:schemeClr val="lt1"/>
            </a:solidFill>
            <a:prstDash val="solid"/>
            <a:miter lim="800000"/>
            <a:headEnd type="none" w="sm" len="sm"/>
            <a:tailEnd type="none" w="sm" len="sm"/>
          </a:ln>
        </p:spPr>
      </p:cxnSp>
      <p:sp>
        <p:nvSpPr>
          <p:cNvPr id="405" name="Google Shape;405;p52"/>
          <p:cNvSpPr txBox="1"/>
          <p:nvPr/>
        </p:nvSpPr>
        <p:spPr>
          <a:xfrm>
            <a:off x="7846955" y="4830528"/>
            <a:ext cx="22859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@usnistgov</a:t>
            </a:r>
            <a:endParaRPr sz="2400" b="0" i="0" u="none" strike="noStrike" cap="none">
              <a:solidFill>
                <a:schemeClr val="lt1"/>
              </a:solidFill>
              <a:latin typeface="Calibri"/>
              <a:ea typeface="Calibri"/>
              <a:cs typeface="Calibri"/>
              <a:sym typeface="Calibri"/>
            </a:endParaRPr>
          </a:p>
        </p:txBody>
      </p:sp>
      <p:sp>
        <p:nvSpPr>
          <p:cNvPr id="406" name="Google Shape;406;p52"/>
          <p:cNvSpPr txBox="1"/>
          <p:nvPr/>
        </p:nvSpPr>
        <p:spPr>
          <a:xfrm>
            <a:off x="3539369" y="4830527"/>
            <a:ext cx="16696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NIST.gov</a:t>
            </a:r>
            <a:endParaRPr sz="2400" b="0" i="0" u="none" strike="noStrike" cap="none">
              <a:solidFill>
                <a:schemeClr val="lt1"/>
              </a:solidFill>
              <a:latin typeface="Calibri"/>
              <a:ea typeface="Calibri"/>
              <a:cs typeface="Calibri"/>
              <a:sym typeface="Calibri"/>
            </a:endParaRPr>
          </a:p>
        </p:txBody>
      </p:sp>
      <p:sp>
        <p:nvSpPr>
          <p:cNvPr id="407" name="Google Shape;407;p52"/>
          <p:cNvSpPr/>
          <p:nvPr/>
        </p:nvSpPr>
        <p:spPr>
          <a:xfrm>
            <a:off x="2598617"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408" name="Google Shape;408;p52"/>
          <p:cNvSpPr/>
          <p:nvPr/>
        </p:nvSpPr>
        <p:spPr>
          <a:xfrm>
            <a:off x="69062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409" name="Google Shape;409;p52"/>
          <p:cNvPicPr preferRelativeResize="0"/>
          <p:nvPr/>
        </p:nvPicPr>
        <p:blipFill rotWithShape="1">
          <a:blip r:embed="rId3">
            <a:alphaModFix/>
          </a:blip>
          <a:srcRect/>
          <a:stretch/>
        </p:blipFill>
        <p:spPr>
          <a:xfrm>
            <a:off x="2564814" y="4561416"/>
            <a:ext cx="974555" cy="907555"/>
          </a:xfrm>
          <a:prstGeom prst="rect">
            <a:avLst/>
          </a:prstGeom>
          <a:noFill/>
          <a:ln>
            <a:noFill/>
          </a:ln>
        </p:spPr>
      </p:pic>
      <p:pic>
        <p:nvPicPr>
          <p:cNvPr id="410" name="Google Shape;410;p52"/>
          <p:cNvPicPr preferRelativeResize="0"/>
          <p:nvPr/>
        </p:nvPicPr>
        <p:blipFill rotWithShape="1">
          <a:blip r:embed="rId4">
            <a:alphaModFix/>
          </a:blip>
          <a:srcRect/>
          <a:stretch/>
        </p:blipFill>
        <p:spPr>
          <a:xfrm>
            <a:off x="6911705" y="4652443"/>
            <a:ext cx="779059" cy="725500"/>
          </a:xfrm>
          <a:prstGeom prst="rect">
            <a:avLst/>
          </a:prstGeom>
          <a:noFill/>
          <a:ln>
            <a:noFill/>
          </a:ln>
        </p:spPr>
      </p:pic>
      <p:sp>
        <p:nvSpPr>
          <p:cNvPr id="411" name="Google Shape;411;p52"/>
          <p:cNvSpPr/>
          <p:nvPr/>
        </p:nvSpPr>
        <p:spPr>
          <a:xfrm>
            <a:off x="5983566"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412" name="Google Shape;412;p52"/>
          <p:cNvSpPr/>
          <p:nvPr/>
        </p:nvSpPr>
        <p:spPr>
          <a:xfrm>
            <a:off x="50774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413" name="Google Shape;413;p52"/>
          <p:cNvPicPr preferRelativeResize="0"/>
          <p:nvPr/>
        </p:nvPicPr>
        <p:blipFill rotWithShape="1">
          <a:blip r:embed="rId5">
            <a:alphaModFix/>
          </a:blip>
          <a:srcRect/>
          <a:stretch/>
        </p:blipFill>
        <p:spPr>
          <a:xfrm>
            <a:off x="6145694" y="4749713"/>
            <a:ext cx="510664" cy="487968"/>
          </a:xfrm>
          <a:prstGeom prst="rect">
            <a:avLst/>
          </a:prstGeom>
          <a:noFill/>
          <a:ln>
            <a:noFill/>
          </a:ln>
        </p:spPr>
      </p:pic>
      <p:pic>
        <p:nvPicPr>
          <p:cNvPr id="414" name="Google Shape;414;p52"/>
          <p:cNvPicPr preferRelativeResize="0"/>
          <p:nvPr/>
        </p:nvPicPr>
        <p:blipFill rotWithShape="1">
          <a:blip r:embed="rId6">
            <a:alphaModFix/>
          </a:blip>
          <a:srcRect/>
          <a:stretch/>
        </p:blipFill>
        <p:spPr>
          <a:xfrm>
            <a:off x="5373656" y="4749713"/>
            <a:ext cx="225940" cy="487968"/>
          </a:xfrm>
          <a:prstGeom prst="rect">
            <a:avLst/>
          </a:prstGeom>
          <a:noFill/>
          <a:ln>
            <a:noFill/>
          </a:ln>
        </p:spPr>
      </p:pic>
      <p:pic>
        <p:nvPicPr>
          <p:cNvPr id="415" name="Google Shape;415;p52"/>
          <p:cNvPicPr preferRelativeResize="0"/>
          <p:nvPr/>
        </p:nvPicPr>
        <p:blipFill rotWithShape="1">
          <a:blip r:embed="rId7">
            <a:alphaModFix/>
          </a:blip>
          <a:srcRect/>
          <a:stretch/>
        </p:blipFill>
        <p:spPr>
          <a:xfrm>
            <a:off x="4019563" y="346642"/>
            <a:ext cx="3831741" cy="506078"/>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Custom Layout">
  <p:cSld name="29_Custom Layout">
    <p:spTree>
      <p:nvGrpSpPr>
        <p:cNvPr id="1" name="Shape 416"/>
        <p:cNvGrpSpPr/>
        <p:nvPr/>
      </p:nvGrpSpPr>
      <p:grpSpPr>
        <a:xfrm>
          <a:off x="0" y="0"/>
          <a:ext cx="0" cy="0"/>
          <a:chOff x="0" y="0"/>
          <a:chExt cx="0" cy="0"/>
        </a:xfrm>
      </p:grpSpPr>
      <p:pic>
        <p:nvPicPr>
          <p:cNvPr id="417" name="Google Shape;417;p53"/>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418" name="Google Shape;418;p53"/>
          <p:cNvSpPr/>
          <p:nvPr/>
        </p:nvSpPr>
        <p:spPr>
          <a:xfrm>
            <a:off x="878529" y="1035902"/>
            <a:ext cx="10475271" cy="4765519"/>
          </a:xfrm>
          <a:prstGeom prst="rect">
            <a:avLst/>
          </a:prstGeom>
          <a:solidFill>
            <a:srgbClr val="061D37">
              <a:alpha val="85882"/>
            </a:srgbClr>
          </a:solidFill>
          <a:ln w="12700" cap="flat" cmpd="sng">
            <a:solidFill>
              <a:srgbClr val="4587B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19" name="Google Shape;419;p53"/>
          <p:cNvSpPr txBox="1">
            <a:spLocks noGrp="1"/>
          </p:cNvSpPr>
          <p:nvPr>
            <p:ph type="title"/>
          </p:nvPr>
        </p:nvSpPr>
        <p:spPr>
          <a:xfrm>
            <a:off x="1648313" y="2338891"/>
            <a:ext cx="8932127" cy="235577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600"/>
              <a:buFont typeface="Calibri"/>
              <a:buNone/>
              <a:defRPr sz="6600"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20"/>
        <p:cNvGrpSpPr/>
        <p:nvPr/>
      </p:nvGrpSpPr>
      <p:grpSpPr>
        <a:xfrm>
          <a:off x="0" y="0"/>
          <a:ext cx="0" cy="0"/>
          <a:chOff x="0" y="0"/>
          <a:chExt cx="0" cy="0"/>
        </a:xfrm>
      </p:grpSpPr>
      <p:sp>
        <p:nvSpPr>
          <p:cNvPr id="421" name="Google Shape;421;p54"/>
          <p:cNvSpPr txBox="1">
            <a:spLocks noGrp="1"/>
          </p:cNvSpPr>
          <p:nvPr>
            <p:ph type="body" idx="1"/>
          </p:nvPr>
        </p:nvSpPr>
        <p:spPr>
          <a:xfrm>
            <a:off x="820502"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2" name="Google Shape;422;p54"/>
          <p:cNvSpPr txBox="1">
            <a:spLocks noGrp="1"/>
          </p:cNvSpPr>
          <p:nvPr>
            <p:ph type="body" idx="2"/>
          </p:nvPr>
        </p:nvSpPr>
        <p:spPr>
          <a:xfrm>
            <a:off x="6172200"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3" name="Google Shape;423;p54"/>
          <p:cNvSpPr txBox="1"/>
          <p:nvPr/>
        </p:nvSpPr>
        <p:spPr>
          <a:xfrm>
            <a:off x="0" y="6491456"/>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424" name="Google Shape;424;p54"/>
          <p:cNvSpPr txBox="1"/>
          <p:nvPr/>
        </p:nvSpPr>
        <p:spPr>
          <a:xfrm>
            <a:off x="0" y="6126331"/>
            <a:ext cx="753035"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425" name="Google Shape;425;p54"/>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6" name="Google Shape;426;p54"/>
          <p:cNvSpPr txBox="1">
            <a:spLocks noGrp="1"/>
          </p:cNvSpPr>
          <p:nvPr>
            <p:ph type="body" idx="3"/>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427"/>
        <p:cNvGrpSpPr/>
        <p:nvPr/>
      </p:nvGrpSpPr>
      <p:grpSpPr>
        <a:xfrm>
          <a:off x="0" y="0"/>
          <a:ext cx="0" cy="0"/>
          <a:chOff x="0" y="0"/>
          <a:chExt cx="0" cy="0"/>
        </a:xfrm>
      </p:grpSpPr>
      <p:sp>
        <p:nvSpPr>
          <p:cNvPr id="428" name="Google Shape;428;p55"/>
          <p:cNvSpPr txBox="1">
            <a:spLocks noGrp="1"/>
          </p:cNvSpPr>
          <p:nvPr>
            <p:ph type="body" idx="1"/>
          </p:nvPr>
        </p:nvSpPr>
        <p:spPr>
          <a:xfrm>
            <a:off x="838200" y="1079582"/>
            <a:ext cx="10515600" cy="509738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9" name="Google Shape;429;p55"/>
          <p:cNvSpPr txBox="1"/>
          <p:nvPr/>
        </p:nvSpPr>
        <p:spPr>
          <a:xfrm>
            <a:off x="0" y="6491456"/>
            <a:ext cx="838200"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430" name="Google Shape;430;p55"/>
          <p:cNvSpPr txBox="1"/>
          <p:nvPr/>
        </p:nvSpPr>
        <p:spPr>
          <a:xfrm>
            <a:off x="0" y="6126331"/>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431" name="Google Shape;431;p55"/>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2" name="Google Shape;432;p55"/>
          <p:cNvSpPr txBox="1">
            <a:spLocks noGrp="1"/>
          </p:cNvSpPr>
          <p:nvPr>
            <p:ph type="body" idx="2"/>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1_Comparison" type="twoTxTwoObj">
  <p:cSld name="TWO_OBJECTS_WITH_TEXT">
    <p:spTree>
      <p:nvGrpSpPr>
        <p:cNvPr id="1" name="Shape 433"/>
        <p:cNvGrpSpPr/>
        <p:nvPr/>
      </p:nvGrpSpPr>
      <p:grpSpPr>
        <a:xfrm>
          <a:off x="0" y="0"/>
          <a:ext cx="0" cy="0"/>
          <a:chOff x="0" y="0"/>
          <a:chExt cx="0" cy="0"/>
        </a:xfrm>
      </p:grpSpPr>
      <p:sp>
        <p:nvSpPr>
          <p:cNvPr id="434" name="Google Shape;434;p5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5" name="Google Shape;435;p5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6" name="Google Shape;436;p5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7" name="Google Shape;437;p5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8" name="Google Shape;438;p5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9" name="Google Shape;439;p56"/>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40" name="Google Shape;440;p56"/>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41" name="Google Shape;441;p56"/>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446"/>
        <p:cNvGrpSpPr/>
        <p:nvPr/>
      </p:nvGrpSpPr>
      <p:grpSpPr>
        <a:xfrm>
          <a:off x="0" y="0"/>
          <a:ext cx="0" cy="0"/>
          <a:chOff x="0" y="0"/>
          <a:chExt cx="0" cy="0"/>
        </a:xfrm>
      </p:grpSpPr>
      <p:pic>
        <p:nvPicPr>
          <p:cNvPr id="447" name="Google Shape;447;g3123edf8f4c_2_10"/>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448" name="Google Shape;448;g3123edf8f4c_2_10"/>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449" name="Google Shape;449;g3123edf8f4c_2_10"/>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0" name="Google Shape;450;g3123edf8f4c_2_10"/>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36_Custom Layout">
  <p:cSld name="36_Custom Layout">
    <p:spTree>
      <p:nvGrpSpPr>
        <p:cNvPr id="1" name="Shape 451"/>
        <p:cNvGrpSpPr/>
        <p:nvPr/>
      </p:nvGrpSpPr>
      <p:grpSpPr>
        <a:xfrm>
          <a:off x="0" y="0"/>
          <a:ext cx="0" cy="0"/>
          <a:chOff x="0" y="0"/>
          <a:chExt cx="0" cy="0"/>
        </a:xfrm>
      </p:grpSpPr>
      <p:pic>
        <p:nvPicPr>
          <p:cNvPr id="452" name="Google Shape;452;g3123edf8f4c_2_4"/>
          <p:cNvPicPr preferRelativeResize="0"/>
          <p:nvPr/>
        </p:nvPicPr>
        <p:blipFill rotWithShape="1">
          <a:blip r:embed="rId2">
            <a:alphaModFix/>
          </a:blip>
          <a:srcRect/>
          <a:stretch/>
        </p:blipFill>
        <p:spPr>
          <a:xfrm>
            <a:off x="-14032" y="0"/>
            <a:ext cx="12228755" cy="5753459"/>
          </a:xfrm>
          <a:prstGeom prst="rect">
            <a:avLst/>
          </a:prstGeom>
          <a:noFill/>
          <a:ln>
            <a:noFill/>
          </a:ln>
        </p:spPr>
      </p:pic>
      <p:sp>
        <p:nvSpPr>
          <p:cNvPr id="453" name="Google Shape;453;g3123edf8f4c_2_4"/>
          <p:cNvSpPr txBox="1">
            <a:spLocks noGrp="1"/>
          </p:cNvSpPr>
          <p:nvPr>
            <p:ph type="title"/>
          </p:nvPr>
        </p:nvSpPr>
        <p:spPr>
          <a:xfrm>
            <a:off x="497839" y="125292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sz="6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454" name="Google Shape;454;g3123edf8f4c_2_4"/>
          <p:cNvPicPr preferRelativeResize="0"/>
          <p:nvPr/>
        </p:nvPicPr>
        <p:blipFill rotWithShape="1">
          <a:blip r:embed="rId3">
            <a:alphaModFix/>
          </a:blip>
          <a:srcRect/>
          <a:stretch/>
        </p:blipFill>
        <p:spPr>
          <a:xfrm>
            <a:off x="-5804" y="5590112"/>
            <a:ext cx="12192001" cy="1267887"/>
          </a:xfrm>
          <a:prstGeom prst="rect">
            <a:avLst/>
          </a:prstGeom>
          <a:noFill/>
          <a:ln>
            <a:noFill/>
          </a:ln>
        </p:spPr>
      </p:pic>
      <p:cxnSp>
        <p:nvCxnSpPr>
          <p:cNvPr id="455" name="Google Shape;455;g3123edf8f4c_2_4"/>
          <p:cNvCxnSpPr/>
          <p:nvPr/>
        </p:nvCxnSpPr>
        <p:spPr>
          <a:xfrm>
            <a:off x="0" y="5590112"/>
            <a:ext cx="12186197" cy="0"/>
          </a:xfrm>
          <a:prstGeom prst="straightConnector1">
            <a:avLst/>
          </a:prstGeom>
          <a:noFill/>
          <a:ln w="25400" cap="flat" cmpd="sng">
            <a:solidFill>
              <a:srgbClr val="27549C"/>
            </a:solidFill>
            <a:prstDash val="solid"/>
            <a:round/>
            <a:headEnd type="none" w="sm" len="sm"/>
            <a:tailEnd type="none" w="sm" len="sm"/>
          </a:ln>
        </p:spPr>
      </p:cxnSp>
      <p:pic>
        <p:nvPicPr>
          <p:cNvPr id="456" name="Google Shape;456;g3123edf8f4c_2_4"/>
          <p:cNvPicPr preferRelativeResize="0"/>
          <p:nvPr/>
        </p:nvPicPr>
        <p:blipFill rotWithShape="1">
          <a:blip r:embed="rId4">
            <a:alphaModFix/>
          </a:blip>
          <a:srcRect/>
          <a:stretch/>
        </p:blipFill>
        <p:spPr>
          <a:xfrm>
            <a:off x="13251" y="5520008"/>
            <a:ext cx="6061705" cy="143123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1368">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32_Custom Layout">
  <p:cSld name="32_Custom Layout">
    <p:spTree>
      <p:nvGrpSpPr>
        <p:cNvPr id="1" name="Shape 457"/>
        <p:cNvGrpSpPr/>
        <p:nvPr/>
      </p:nvGrpSpPr>
      <p:grpSpPr>
        <a:xfrm>
          <a:off x="0" y="0"/>
          <a:ext cx="0" cy="0"/>
          <a:chOff x="0" y="0"/>
          <a:chExt cx="0" cy="0"/>
        </a:xfrm>
      </p:grpSpPr>
      <p:sp>
        <p:nvSpPr>
          <p:cNvPr id="458" name="Google Shape;458;g3123edf8f4c_2_15"/>
          <p:cNvSpPr txBox="1">
            <a:spLocks noGrp="1"/>
          </p:cNvSpPr>
          <p:nvPr>
            <p:ph type="title"/>
          </p:nvPr>
        </p:nvSpPr>
        <p:spPr>
          <a:xfrm>
            <a:off x="497839" y="125292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1" i="0">
                <a:solidFill>
                  <a:schemeClr val="dk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459" name="Google Shape;459;g3123edf8f4c_2_15"/>
          <p:cNvPicPr preferRelativeResize="0"/>
          <p:nvPr/>
        </p:nvPicPr>
        <p:blipFill rotWithShape="1">
          <a:blip r:embed="rId2">
            <a:alphaModFix/>
          </a:blip>
          <a:srcRect/>
          <a:stretch/>
        </p:blipFill>
        <p:spPr>
          <a:xfrm>
            <a:off x="-5804" y="5590112"/>
            <a:ext cx="12220527" cy="1267887"/>
          </a:xfrm>
          <a:prstGeom prst="rect">
            <a:avLst/>
          </a:prstGeom>
          <a:noFill/>
          <a:ln>
            <a:noFill/>
          </a:ln>
        </p:spPr>
      </p:pic>
      <p:cxnSp>
        <p:nvCxnSpPr>
          <p:cNvPr id="460" name="Google Shape;460;g3123edf8f4c_2_15"/>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pic>
        <p:nvPicPr>
          <p:cNvPr id="461" name="Google Shape;461;g3123edf8f4c_2_15"/>
          <p:cNvPicPr preferRelativeResize="0"/>
          <p:nvPr/>
        </p:nvPicPr>
        <p:blipFill rotWithShape="1">
          <a:blip r:embed="rId3">
            <a:alphaModFix/>
          </a:blip>
          <a:srcRect/>
          <a:stretch/>
        </p:blipFill>
        <p:spPr>
          <a:xfrm>
            <a:off x="359617" y="6004119"/>
            <a:ext cx="3973068" cy="524744"/>
          </a:xfrm>
          <a:prstGeom prst="rect">
            <a:avLst/>
          </a:prstGeom>
          <a:noFill/>
          <a:ln>
            <a:noFill/>
          </a:ln>
        </p:spPr>
      </p:pic>
      <p:sp>
        <p:nvSpPr>
          <p:cNvPr id="462" name="Google Shape;462;g3123edf8f4c_2_15"/>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1368">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63"/>
        <p:cNvGrpSpPr/>
        <p:nvPr/>
      </p:nvGrpSpPr>
      <p:grpSpPr>
        <a:xfrm>
          <a:off x="0" y="0"/>
          <a:ext cx="0" cy="0"/>
          <a:chOff x="0" y="0"/>
          <a:chExt cx="0" cy="0"/>
        </a:xfrm>
      </p:grpSpPr>
      <p:pic>
        <p:nvPicPr>
          <p:cNvPr id="464" name="Google Shape;464;g3123edf8f4c_2_21"/>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465" name="Google Shape;465;g3123edf8f4c_2_2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6" name="Google Shape;466;g3123edf8f4c_2_2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67" name="Google Shape;467;g3123edf8f4c_2_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68" name="Google Shape;468;g3123edf8f4c_2_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69" name="Google Shape;469;g3123edf8f4c_2_21"/>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470"/>
        <p:cNvGrpSpPr/>
        <p:nvPr/>
      </p:nvGrpSpPr>
      <p:grpSpPr>
        <a:xfrm>
          <a:off x="0" y="0"/>
          <a:ext cx="0" cy="0"/>
          <a:chOff x="0" y="0"/>
          <a:chExt cx="0" cy="0"/>
        </a:xfrm>
      </p:grpSpPr>
      <p:pic>
        <p:nvPicPr>
          <p:cNvPr id="471" name="Google Shape;471;g3123edf8f4c_2_28"/>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472" name="Google Shape;472;g3123edf8f4c_2_28"/>
          <p:cNvSpPr txBox="1">
            <a:spLocks noGrp="1"/>
          </p:cNvSpPr>
          <p:nvPr>
            <p:ph type="ctrTitle"/>
          </p:nvPr>
        </p:nvSpPr>
        <p:spPr>
          <a:xfrm>
            <a:off x="501874" y="1170432"/>
            <a:ext cx="10166126" cy="12116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Calibri"/>
              <a:buNone/>
              <a:defRPr sz="6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3" name="Google Shape;473;g3123edf8f4c_2_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74" name="Google Shape;474;g3123edf8f4c_2_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75" name="Google Shape;475;g3123edf8f4c_2_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476" name="Google Shape;476;g3123edf8f4c_2_28"/>
          <p:cNvPicPr preferRelativeResize="0"/>
          <p:nvPr/>
        </p:nvPicPr>
        <p:blipFill rotWithShape="1">
          <a:blip r:embed="rId3">
            <a:alphaModFix/>
          </a:blip>
          <a:srcRect/>
          <a:stretch/>
        </p:blipFill>
        <p:spPr>
          <a:xfrm>
            <a:off x="-5804" y="5590112"/>
            <a:ext cx="12192001" cy="1267887"/>
          </a:xfrm>
          <a:prstGeom prst="rect">
            <a:avLst/>
          </a:prstGeom>
          <a:noFill/>
          <a:ln>
            <a:noFill/>
          </a:ln>
        </p:spPr>
      </p:pic>
      <p:cxnSp>
        <p:nvCxnSpPr>
          <p:cNvPr id="477" name="Google Shape;477;g3123edf8f4c_2_28"/>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sp>
        <p:nvSpPr>
          <p:cNvPr id="478" name="Google Shape;478;g3123edf8f4c_2_28"/>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79" name="Google Shape;479;g3123edf8f4c_2_28"/>
          <p:cNvPicPr preferRelativeResize="0"/>
          <p:nvPr/>
        </p:nvPicPr>
        <p:blipFill rotWithShape="1">
          <a:blip r:embed="rId4">
            <a:alphaModFix/>
          </a:blip>
          <a:srcRect/>
          <a:stretch/>
        </p:blipFill>
        <p:spPr>
          <a:xfrm>
            <a:off x="359617" y="6004119"/>
            <a:ext cx="3973068" cy="524744"/>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6_Custom Layout">
  <p:cSld name="26_Custom Layout">
    <p:spTree>
      <p:nvGrpSpPr>
        <p:cNvPr id="1" name="Shape 480"/>
        <p:cNvGrpSpPr/>
        <p:nvPr/>
      </p:nvGrpSpPr>
      <p:grpSpPr>
        <a:xfrm>
          <a:off x="0" y="0"/>
          <a:ext cx="0" cy="0"/>
          <a:chOff x="0" y="0"/>
          <a:chExt cx="0" cy="0"/>
        </a:xfrm>
      </p:grpSpPr>
      <p:pic>
        <p:nvPicPr>
          <p:cNvPr id="481" name="Google Shape;481;g3123edf8f4c_2_38"/>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482" name="Google Shape;482;g3123edf8f4c_2_38"/>
          <p:cNvSpPr txBox="1">
            <a:spLocks noGrp="1"/>
          </p:cNvSpPr>
          <p:nvPr>
            <p:ph type="title"/>
          </p:nvPr>
        </p:nvSpPr>
        <p:spPr>
          <a:xfrm>
            <a:off x="364490" y="9176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000"/>
              <a:buFont typeface="Calibri"/>
              <a:buNone/>
              <a:defRPr sz="4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3" name="Google Shape;483;g3123edf8f4c_2_38"/>
          <p:cNvSpPr txBox="1"/>
          <p:nvPr/>
        </p:nvSpPr>
        <p:spPr>
          <a:xfrm>
            <a:off x="364490" y="1569829"/>
            <a:ext cx="10515600" cy="505168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84" name="Google Shape;484;g3123edf8f4c_2_38"/>
          <p:cNvSpPr txBox="1">
            <a:spLocks noGrp="1"/>
          </p:cNvSpPr>
          <p:nvPr>
            <p:ph type="body" idx="1"/>
          </p:nvPr>
        </p:nvSpPr>
        <p:spPr>
          <a:xfrm>
            <a:off x="461962" y="1570037"/>
            <a:ext cx="10418127" cy="5051479"/>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85"/>
        <p:cNvGrpSpPr/>
        <p:nvPr/>
      </p:nvGrpSpPr>
      <p:grpSpPr>
        <a:xfrm>
          <a:off x="0" y="0"/>
          <a:ext cx="0" cy="0"/>
          <a:chOff x="0" y="0"/>
          <a:chExt cx="0" cy="0"/>
        </a:xfrm>
      </p:grpSpPr>
      <p:pic>
        <p:nvPicPr>
          <p:cNvPr id="486" name="Google Shape;486;g3123edf8f4c_2_4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487" name="Google Shape;487;g3123edf8f4c_2_43"/>
          <p:cNvSpPr txBox="1">
            <a:spLocks noGrp="1"/>
          </p:cNvSpPr>
          <p:nvPr>
            <p:ph type="body" idx="1"/>
          </p:nvPr>
        </p:nvSpPr>
        <p:spPr>
          <a:xfrm>
            <a:off x="719253" y="1622502"/>
            <a:ext cx="10753493" cy="145699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pic>
        <p:nvPicPr>
          <p:cNvPr id="488" name="Google Shape;488;g3123edf8f4c_2_4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489" name="Google Shape;489;g3123edf8f4c_2_43"/>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0" name="Google Shape;490;g3123edf8f4c_2_43"/>
          <p:cNvSpPr>
            <a:spLocks noGrp="1"/>
          </p:cNvSpPr>
          <p:nvPr>
            <p:ph type="pic" idx="2"/>
          </p:nvPr>
        </p:nvSpPr>
        <p:spPr>
          <a:xfrm>
            <a:off x="-12542" y="3603157"/>
            <a:ext cx="3889249" cy="2495747"/>
          </a:xfrm>
          <a:prstGeom prst="rect">
            <a:avLst/>
          </a:prstGeom>
          <a:noFill/>
          <a:ln>
            <a:noFill/>
          </a:ln>
        </p:spPr>
      </p:sp>
      <p:sp>
        <p:nvSpPr>
          <p:cNvPr id="491" name="Google Shape;491;g3123edf8f4c_2_43"/>
          <p:cNvSpPr>
            <a:spLocks noGrp="1"/>
          </p:cNvSpPr>
          <p:nvPr>
            <p:ph type="pic" idx="3"/>
          </p:nvPr>
        </p:nvSpPr>
        <p:spPr>
          <a:xfrm>
            <a:off x="4154344" y="3603157"/>
            <a:ext cx="3889249" cy="2495747"/>
          </a:xfrm>
          <a:prstGeom prst="rect">
            <a:avLst/>
          </a:prstGeom>
          <a:noFill/>
          <a:ln>
            <a:noFill/>
          </a:ln>
        </p:spPr>
      </p:sp>
      <p:sp>
        <p:nvSpPr>
          <p:cNvPr id="492" name="Google Shape;492;g3123edf8f4c_2_43"/>
          <p:cNvSpPr>
            <a:spLocks noGrp="1"/>
          </p:cNvSpPr>
          <p:nvPr>
            <p:ph type="pic" idx="4"/>
          </p:nvPr>
        </p:nvSpPr>
        <p:spPr>
          <a:xfrm>
            <a:off x="8309655" y="3603157"/>
            <a:ext cx="3889249" cy="2495747"/>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36">
          <p15:clr>
            <a:srgbClr val="FBAE40"/>
          </p15:clr>
        </p15:guide>
        <p15:guide id="2" pos="432">
          <p15:clr>
            <a:srgbClr val="FBAE40"/>
          </p15:clr>
        </p15:guide>
        <p15:guide id="3" pos="7296">
          <p15:clr>
            <a:srgbClr val="FBAE40"/>
          </p15:clr>
        </p15:guide>
        <p15:guide id="4" orient="horz" pos="50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493"/>
        <p:cNvGrpSpPr/>
        <p:nvPr/>
      </p:nvGrpSpPr>
      <p:grpSpPr>
        <a:xfrm>
          <a:off x="0" y="0"/>
          <a:ext cx="0" cy="0"/>
          <a:chOff x="0" y="0"/>
          <a:chExt cx="0" cy="0"/>
        </a:xfrm>
      </p:grpSpPr>
      <p:pic>
        <p:nvPicPr>
          <p:cNvPr id="494" name="Google Shape;494;g3123edf8f4c_2_51"/>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495" name="Google Shape;495;g3123edf8f4c_2_51"/>
          <p:cNvSpPr txBox="1">
            <a:spLocks noGrp="1"/>
          </p:cNvSpPr>
          <p:nvPr>
            <p:ph type="body" idx="1"/>
          </p:nvPr>
        </p:nvSpPr>
        <p:spPr>
          <a:xfrm>
            <a:off x="6718609" y="1757943"/>
            <a:ext cx="5183188" cy="3684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002060"/>
              </a:buClr>
              <a:buSzPts val="3200"/>
              <a:buNone/>
              <a:defRPr sz="3200" b="1">
                <a:solidFill>
                  <a:srgbClr val="002060"/>
                </a:solidFill>
              </a:defRPr>
            </a:lvl1pPr>
            <a:lvl2pPr marL="914400" lvl="1" indent="-431800" algn="l">
              <a:lnSpc>
                <a:spcPct val="90000"/>
              </a:lnSpc>
              <a:spcBef>
                <a:spcPts val="500"/>
              </a:spcBef>
              <a:spcAft>
                <a:spcPts val="0"/>
              </a:spcAft>
              <a:buClr>
                <a:srgbClr val="5D8B72"/>
              </a:buClr>
              <a:buSzPts val="3200"/>
              <a:buFont typeface="Noto Sans Symbols"/>
              <a:buChar char="▪"/>
              <a:defRPr sz="3200"/>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96" name="Google Shape;496;g3123edf8f4c_2_51"/>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497" name="Google Shape;497;g3123edf8f4c_2_51"/>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8" name="Google Shape;498;g3123edf8f4c_2_51"/>
          <p:cNvSpPr>
            <a:spLocks noGrp="1"/>
          </p:cNvSpPr>
          <p:nvPr>
            <p:ph type="pic" idx="2"/>
          </p:nvPr>
        </p:nvSpPr>
        <p:spPr>
          <a:xfrm>
            <a:off x="0" y="1093699"/>
            <a:ext cx="6337300" cy="575914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28_Custom Layout">
  <p:cSld name="28_Custom Layout">
    <p:spTree>
      <p:nvGrpSpPr>
        <p:cNvPr id="1" name="Shape 499"/>
        <p:cNvGrpSpPr/>
        <p:nvPr/>
      </p:nvGrpSpPr>
      <p:grpSpPr>
        <a:xfrm>
          <a:off x="0" y="0"/>
          <a:ext cx="0" cy="0"/>
          <a:chOff x="0" y="0"/>
          <a:chExt cx="0" cy="0"/>
        </a:xfrm>
      </p:grpSpPr>
      <p:pic>
        <p:nvPicPr>
          <p:cNvPr id="500" name="Google Shape;500;g3123edf8f4c_2_57"/>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501" name="Google Shape;501;g3123edf8f4c_2_5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502" name="Google Shape;502;g3123edf8f4c_2_57"/>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503" name="Google Shape;503;g3123edf8f4c_2_57"/>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504" name="Google Shape;504;g3123edf8f4c_2_57"/>
          <p:cNvSpPr/>
          <p:nvPr/>
        </p:nvSpPr>
        <p:spPr>
          <a:xfrm>
            <a:off x="6976872" y="3561054"/>
            <a:ext cx="1407759"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505" name="Google Shape;505;g3123edf8f4c_2_57"/>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506" name="Google Shape;506;g3123edf8f4c_2_57"/>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507" name="Google Shape;507;g3123edf8f4c_2_57"/>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08" name="Google Shape;508;g3123edf8f4c_2_57"/>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09" name="Google Shape;509;g3123edf8f4c_2_57"/>
          <p:cNvSpPr/>
          <p:nvPr/>
        </p:nvSpPr>
        <p:spPr>
          <a:xfrm>
            <a:off x="65152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0" name="Google Shape;510;g3123edf8f4c_2_57"/>
          <p:cNvSpPr/>
          <p:nvPr/>
        </p:nvSpPr>
        <p:spPr>
          <a:xfrm>
            <a:off x="22490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1" name="Google Shape;511;g3123edf8f4c_2_57"/>
          <p:cNvSpPr/>
          <p:nvPr/>
        </p:nvSpPr>
        <p:spPr>
          <a:xfrm>
            <a:off x="3836161"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2" name="Google Shape;512;g3123edf8f4c_2_57"/>
          <p:cNvSpPr/>
          <p:nvPr/>
        </p:nvSpPr>
        <p:spPr>
          <a:xfrm>
            <a:off x="5403963" y="2162022"/>
            <a:ext cx="1413590"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3" name="Google Shape;513;g3123edf8f4c_2_57"/>
          <p:cNvSpPr/>
          <p:nvPr/>
        </p:nvSpPr>
        <p:spPr>
          <a:xfrm>
            <a:off x="69855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4" name="Google Shape;514;g3123edf8f4c_2_57"/>
          <p:cNvSpPr/>
          <p:nvPr/>
        </p:nvSpPr>
        <p:spPr>
          <a:xfrm>
            <a:off x="858683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5" name="Google Shape;515;g3123edf8f4c_2_57"/>
          <p:cNvSpPr/>
          <p:nvPr/>
        </p:nvSpPr>
        <p:spPr>
          <a:xfrm>
            <a:off x="101738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6" name="Google Shape;516;g3123edf8f4c_2_57"/>
          <p:cNvSpPr txBox="1">
            <a:spLocks noGrp="1"/>
          </p:cNvSpPr>
          <p:nvPr>
            <p:ph type="body" idx="1"/>
          </p:nvPr>
        </p:nvSpPr>
        <p:spPr>
          <a:xfrm>
            <a:off x="65317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7" name="Google Shape;517;g3123edf8f4c_2_57"/>
          <p:cNvSpPr txBox="1">
            <a:spLocks noGrp="1"/>
          </p:cNvSpPr>
          <p:nvPr>
            <p:ph type="body" idx="2"/>
          </p:nvPr>
        </p:nvSpPr>
        <p:spPr>
          <a:xfrm>
            <a:off x="2261257"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8" name="Google Shape;518;g3123edf8f4c_2_57"/>
          <p:cNvSpPr txBox="1">
            <a:spLocks noGrp="1"/>
          </p:cNvSpPr>
          <p:nvPr>
            <p:ph type="body" idx="3"/>
          </p:nvPr>
        </p:nvSpPr>
        <p:spPr>
          <a:xfrm>
            <a:off x="3848319"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9" name="Google Shape;519;g3123edf8f4c_2_57"/>
          <p:cNvSpPr txBox="1">
            <a:spLocks noGrp="1"/>
          </p:cNvSpPr>
          <p:nvPr>
            <p:ph type="body" idx="4"/>
          </p:nvPr>
        </p:nvSpPr>
        <p:spPr>
          <a:xfrm>
            <a:off x="5414361" y="2162022"/>
            <a:ext cx="1393718" cy="1399032"/>
          </a:xfrm>
          <a:prstGeom prst="rect">
            <a:avLst/>
          </a:prstGeom>
          <a:noFill/>
          <a:ln>
            <a:noFill/>
          </a:ln>
        </p:spPr>
        <p:txBody>
          <a:bodyPr spcFirstLastPara="1" wrap="square" lIns="91425" tIns="45700" rIns="91425" bIns="45700" anchor="t" anchorCtr="0">
            <a:normAutofit/>
          </a:bodyPr>
          <a:lstStyle>
            <a:lvl1pPr marL="457200" marR="0" lvl="0" indent="-228600" algn="ctr">
              <a:lnSpc>
                <a:spcPct val="90000"/>
              </a:lnSpc>
              <a:spcBef>
                <a:spcPts val="1000"/>
              </a:spcBef>
              <a:spcAft>
                <a:spcPts val="0"/>
              </a:spcAft>
              <a:buClr>
                <a:schemeClr val="dk1"/>
              </a:buClr>
              <a:buSzPts val="2000"/>
              <a:buFont typeface="Arial"/>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0" name="Google Shape;520;g3123edf8f4c_2_57"/>
          <p:cNvSpPr txBox="1">
            <a:spLocks noGrp="1"/>
          </p:cNvSpPr>
          <p:nvPr>
            <p:ph type="body" idx="5"/>
          </p:nvPr>
        </p:nvSpPr>
        <p:spPr>
          <a:xfrm>
            <a:off x="6990912"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1" name="Google Shape;521;g3123edf8f4c_2_57"/>
          <p:cNvSpPr txBox="1">
            <a:spLocks noGrp="1"/>
          </p:cNvSpPr>
          <p:nvPr>
            <p:ph type="body" idx="6"/>
          </p:nvPr>
        </p:nvSpPr>
        <p:spPr>
          <a:xfrm>
            <a:off x="859899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2" name="Google Shape;522;g3123edf8f4c_2_57"/>
          <p:cNvSpPr txBox="1">
            <a:spLocks noGrp="1"/>
          </p:cNvSpPr>
          <p:nvPr>
            <p:ph type="body" idx="7"/>
          </p:nvPr>
        </p:nvSpPr>
        <p:spPr>
          <a:xfrm>
            <a:off x="10175546"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3" name="Google Shape;523;g3123edf8f4c_2_57"/>
          <p:cNvSpPr txBox="1">
            <a:spLocks noGrp="1"/>
          </p:cNvSpPr>
          <p:nvPr>
            <p:ph type="body" idx="8"/>
          </p:nvPr>
        </p:nvSpPr>
        <p:spPr>
          <a:xfrm>
            <a:off x="865053"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4" name="Google Shape;524;g3123edf8f4c_2_57"/>
          <p:cNvSpPr txBox="1">
            <a:spLocks noGrp="1"/>
          </p:cNvSpPr>
          <p:nvPr>
            <p:ph type="body" idx="9"/>
          </p:nvPr>
        </p:nvSpPr>
        <p:spPr>
          <a:xfrm>
            <a:off x="245705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5" name="Google Shape;525;g3123edf8f4c_2_57"/>
          <p:cNvSpPr txBox="1">
            <a:spLocks noGrp="1"/>
          </p:cNvSpPr>
          <p:nvPr>
            <p:ph type="body" idx="13"/>
          </p:nvPr>
        </p:nvSpPr>
        <p:spPr>
          <a:xfrm>
            <a:off x="406019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6" name="Google Shape;526;g3123edf8f4c_2_57"/>
          <p:cNvSpPr txBox="1">
            <a:spLocks noGrp="1"/>
          </p:cNvSpPr>
          <p:nvPr>
            <p:ph type="body" idx="14"/>
          </p:nvPr>
        </p:nvSpPr>
        <p:spPr>
          <a:xfrm>
            <a:off x="562577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7" name="Google Shape;527;g3123edf8f4c_2_57"/>
          <p:cNvSpPr txBox="1">
            <a:spLocks noGrp="1"/>
          </p:cNvSpPr>
          <p:nvPr>
            <p:ph type="body" idx="15"/>
          </p:nvPr>
        </p:nvSpPr>
        <p:spPr>
          <a:xfrm>
            <a:off x="7183644"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8" name="Google Shape;528;g3123edf8f4c_2_57"/>
          <p:cNvSpPr txBox="1">
            <a:spLocks noGrp="1"/>
          </p:cNvSpPr>
          <p:nvPr>
            <p:ph type="body" idx="16"/>
          </p:nvPr>
        </p:nvSpPr>
        <p:spPr>
          <a:xfrm>
            <a:off x="8797955"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9" name="Google Shape;529;g3123edf8f4c_2_57"/>
          <p:cNvSpPr txBox="1">
            <a:spLocks noGrp="1"/>
          </p:cNvSpPr>
          <p:nvPr>
            <p:ph type="body" idx="17"/>
          </p:nvPr>
        </p:nvSpPr>
        <p:spPr>
          <a:xfrm>
            <a:off x="10378400"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0" name="Google Shape;530;g3123edf8f4c_2_57"/>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19_Custom Layout">
  <p:cSld name="19_Custom Layout">
    <p:spTree>
      <p:nvGrpSpPr>
        <p:cNvPr id="1" name="Shape 531"/>
        <p:cNvGrpSpPr/>
        <p:nvPr/>
      </p:nvGrpSpPr>
      <p:grpSpPr>
        <a:xfrm>
          <a:off x="0" y="0"/>
          <a:ext cx="0" cy="0"/>
          <a:chOff x="0" y="0"/>
          <a:chExt cx="0" cy="0"/>
        </a:xfrm>
      </p:grpSpPr>
      <p:sp>
        <p:nvSpPr>
          <p:cNvPr id="532" name="Google Shape;532;g3123edf8f4c_2_89"/>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3" name="Google Shape;533;g3123edf8f4c_2_89"/>
          <p:cNvSpPr>
            <a:spLocks noGrp="1"/>
          </p:cNvSpPr>
          <p:nvPr>
            <p:ph type="pic" idx="2"/>
          </p:nvPr>
        </p:nvSpPr>
        <p:spPr>
          <a:xfrm>
            <a:off x="4251" y="3987290"/>
            <a:ext cx="2420293" cy="2870710"/>
          </a:xfrm>
          <a:prstGeom prst="rect">
            <a:avLst/>
          </a:prstGeom>
          <a:noFill/>
          <a:ln>
            <a:noFill/>
          </a:ln>
        </p:spPr>
      </p:sp>
      <p:pic>
        <p:nvPicPr>
          <p:cNvPr id="534" name="Google Shape;534;g3123edf8f4c_2_89"/>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535" name="Google Shape;535;g3123edf8f4c_2_89"/>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6" name="Google Shape;536;g3123edf8f4c_2_89"/>
          <p:cNvSpPr txBox="1">
            <a:spLocks noGrp="1"/>
          </p:cNvSpPr>
          <p:nvPr>
            <p:ph type="body" idx="1"/>
          </p:nvPr>
        </p:nvSpPr>
        <p:spPr>
          <a:xfrm>
            <a:off x="2910840" y="1561453"/>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7" name="Google Shape;537;g3123edf8f4c_2_89"/>
          <p:cNvSpPr txBox="1">
            <a:spLocks noGrp="1"/>
          </p:cNvSpPr>
          <p:nvPr>
            <p:ph type="body" idx="3"/>
          </p:nvPr>
        </p:nvSpPr>
        <p:spPr>
          <a:xfrm>
            <a:off x="2910840" y="4377805"/>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8" name="Google Shape;538;g3123edf8f4c_2_89"/>
          <p:cNvSpPr>
            <a:spLocks noGrp="1"/>
          </p:cNvSpPr>
          <p:nvPr>
            <p:ph type="pic" idx="4"/>
          </p:nvPr>
        </p:nvSpPr>
        <p:spPr>
          <a:xfrm>
            <a:off x="4251" y="1097786"/>
            <a:ext cx="2420293" cy="2870710"/>
          </a:xfrm>
          <a:prstGeom prst="rect">
            <a:avLst/>
          </a:prstGeom>
          <a:noFill/>
          <a:ln>
            <a:noFill/>
          </a:ln>
        </p:spPr>
      </p:sp>
      <p:pic>
        <p:nvPicPr>
          <p:cNvPr id="539" name="Google Shape;539;g3123edf8f4c_2_89"/>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22_Custom Layout">
  <p:cSld name="22_Custom Layout">
    <p:spTree>
      <p:nvGrpSpPr>
        <p:cNvPr id="1" name="Shape 540"/>
        <p:cNvGrpSpPr/>
        <p:nvPr/>
      </p:nvGrpSpPr>
      <p:grpSpPr>
        <a:xfrm>
          <a:off x="0" y="0"/>
          <a:ext cx="0" cy="0"/>
          <a:chOff x="0" y="0"/>
          <a:chExt cx="0" cy="0"/>
        </a:xfrm>
      </p:grpSpPr>
      <p:pic>
        <p:nvPicPr>
          <p:cNvPr id="541" name="Google Shape;541;g3123edf8f4c_2_98"/>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542" name="Google Shape;542;g3123edf8f4c_2_98"/>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543" name="Google Shape;543;g3123edf8f4c_2_98"/>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544" name="Google Shape;544;g3123edf8f4c_2_98"/>
          <p:cNvSpPr txBox="1">
            <a:spLocks noGrp="1"/>
          </p:cNvSpPr>
          <p:nvPr>
            <p:ph type="body" idx="1"/>
          </p:nvPr>
        </p:nvSpPr>
        <p:spPr>
          <a:xfrm>
            <a:off x="0" y="1311845"/>
            <a:ext cx="6884476" cy="554615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5" name="Google Shape;545;g3123edf8f4c_2_98"/>
          <p:cNvSpPr txBox="1">
            <a:spLocks noGrp="1"/>
          </p:cNvSpPr>
          <p:nvPr>
            <p:ph type="body" idx="2"/>
          </p:nvPr>
        </p:nvSpPr>
        <p:spPr>
          <a:xfrm>
            <a:off x="6884476" y="1311845"/>
            <a:ext cx="5307523" cy="362753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Font typeface="Arial"/>
              <a:buChar char="•"/>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6" name="Google Shape;546;g3123edf8f4c_2_98"/>
          <p:cNvSpPr/>
          <p:nvPr/>
        </p:nvSpPr>
        <p:spPr>
          <a:xfrm>
            <a:off x="6875332" y="4948518"/>
            <a:ext cx="5316667" cy="190948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76B191"/>
              </a:solidFill>
              <a:latin typeface="Calibri"/>
              <a:ea typeface="Calibri"/>
              <a:cs typeface="Calibri"/>
              <a:sym typeface="Calibri"/>
            </a:endParaRPr>
          </a:p>
        </p:txBody>
      </p:sp>
      <p:sp>
        <p:nvSpPr>
          <p:cNvPr id="547" name="Google Shape;547;g3123edf8f4c_2_98"/>
          <p:cNvSpPr txBox="1">
            <a:spLocks noGrp="1"/>
          </p:cNvSpPr>
          <p:nvPr>
            <p:ph type="body" idx="3"/>
          </p:nvPr>
        </p:nvSpPr>
        <p:spPr>
          <a:xfrm>
            <a:off x="7242175" y="5267325"/>
            <a:ext cx="4645025" cy="1298067"/>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228600" algn="l">
              <a:lnSpc>
                <a:spcPct val="90000"/>
              </a:lnSpc>
              <a:spcBef>
                <a:spcPts val="500"/>
              </a:spcBef>
              <a:spcAft>
                <a:spcPts val="0"/>
              </a:spcAft>
              <a:buClr>
                <a:schemeClr val="lt1"/>
              </a:buClr>
              <a:buSzPts val="2000"/>
              <a:buNone/>
              <a:defRPr>
                <a:solidFill>
                  <a:schemeClr val="lt1"/>
                </a:solidFill>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4_Custom Layout">
  <p:cSld name="4_Custom Layout">
    <p:spTree>
      <p:nvGrpSpPr>
        <p:cNvPr id="1" name="Shape 548"/>
        <p:cNvGrpSpPr/>
        <p:nvPr/>
      </p:nvGrpSpPr>
      <p:grpSpPr>
        <a:xfrm>
          <a:off x="0" y="0"/>
          <a:ext cx="0" cy="0"/>
          <a:chOff x="0" y="0"/>
          <a:chExt cx="0" cy="0"/>
        </a:xfrm>
      </p:grpSpPr>
      <p:pic>
        <p:nvPicPr>
          <p:cNvPr id="549" name="Google Shape;549;g3123edf8f4c_2_106"/>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550" name="Google Shape;550;g3123edf8f4c_2_106"/>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551" name="Google Shape;551;g3123edf8f4c_2_10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552" name="Google Shape;552;g3123edf8f4c_2_106"/>
          <p:cNvSpPr/>
          <p:nvPr/>
        </p:nvSpPr>
        <p:spPr>
          <a:xfrm>
            <a:off x="1062317"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3" name="Google Shape;553;g3123edf8f4c_2_106"/>
          <p:cNvSpPr/>
          <p:nvPr/>
        </p:nvSpPr>
        <p:spPr>
          <a:xfrm>
            <a:off x="4587688" y="4357661"/>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4" name="Google Shape;554;g3123edf8f4c_2_106"/>
          <p:cNvSpPr/>
          <p:nvPr/>
        </p:nvSpPr>
        <p:spPr>
          <a:xfrm>
            <a:off x="8113059"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5" name="Google Shape;555;g3123edf8f4c_2_106"/>
          <p:cNvSpPr/>
          <p:nvPr/>
        </p:nvSpPr>
        <p:spPr>
          <a:xfrm>
            <a:off x="4578723" y="2297447"/>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6" name="Google Shape;556;g3123edf8f4c_2_106"/>
          <p:cNvSpPr/>
          <p:nvPr/>
        </p:nvSpPr>
        <p:spPr>
          <a:xfrm>
            <a:off x="8104094"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7" name="Google Shape;557;g3123edf8f4c_2_106"/>
          <p:cNvSpPr/>
          <p:nvPr/>
        </p:nvSpPr>
        <p:spPr>
          <a:xfrm>
            <a:off x="1053352"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8" name="Google Shape;558;g3123edf8f4c_2_106"/>
          <p:cNvSpPr txBox="1">
            <a:spLocks noGrp="1"/>
          </p:cNvSpPr>
          <p:nvPr>
            <p:ph type="body" idx="1"/>
          </p:nvPr>
        </p:nvSpPr>
        <p:spPr>
          <a:xfrm>
            <a:off x="1419971"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9" name="Google Shape;559;g3123edf8f4c_2_106"/>
          <p:cNvSpPr txBox="1">
            <a:spLocks noGrp="1"/>
          </p:cNvSpPr>
          <p:nvPr>
            <p:ph type="body" idx="2"/>
          </p:nvPr>
        </p:nvSpPr>
        <p:spPr>
          <a:xfrm>
            <a:off x="4945342"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0" name="Google Shape;560;g3123edf8f4c_2_106"/>
          <p:cNvSpPr txBox="1">
            <a:spLocks noGrp="1"/>
          </p:cNvSpPr>
          <p:nvPr>
            <p:ph type="body" idx="3"/>
          </p:nvPr>
        </p:nvSpPr>
        <p:spPr>
          <a:xfrm>
            <a:off x="8456186"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1" name="Google Shape;561;g3123edf8f4c_2_106"/>
          <p:cNvSpPr txBox="1">
            <a:spLocks noGrp="1"/>
          </p:cNvSpPr>
          <p:nvPr>
            <p:ph type="body" idx="4"/>
          </p:nvPr>
        </p:nvSpPr>
        <p:spPr>
          <a:xfrm>
            <a:off x="1419971"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2" name="Google Shape;562;g3123edf8f4c_2_106"/>
          <p:cNvSpPr txBox="1">
            <a:spLocks noGrp="1"/>
          </p:cNvSpPr>
          <p:nvPr>
            <p:ph type="body" idx="5"/>
          </p:nvPr>
        </p:nvSpPr>
        <p:spPr>
          <a:xfrm>
            <a:off x="4945342"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3" name="Google Shape;563;g3123edf8f4c_2_106"/>
          <p:cNvSpPr txBox="1">
            <a:spLocks noGrp="1"/>
          </p:cNvSpPr>
          <p:nvPr>
            <p:ph type="body" idx="6"/>
          </p:nvPr>
        </p:nvSpPr>
        <p:spPr>
          <a:xfrm>
            <a:off x="8456186"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5_Custom Layout">
  <p:cSld name="5_Custom Layout">
    <p:spTree>
      <p:nvGrpSpPr>
        <p:cNvPr id="1" name="Shape 564"/>
        <p:cNvGrpSpPr/>
        <p:nvPr/>
      </p:nvGrpSpPr>
      <p:grpSpPr>
        <a:xfrm>
          <a:off x="0" y="0"/>
          <a:ext cx="0" cy="0"/>
          <a:chOff x="0" y="0"/>
          <a:chExt cx="0" cy="0"/>
        </a:xfrm>
      </p:grpSpPr>
      <p:pic>
        <p:nvPicPr>
          <p:cNvPr id="565" name="Google Shape;565;g3123edf8f4c_2_122"/>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566" name="Google Shape;566;g3123edf8f4c_2_122"/>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567" name="Google Shape;567;g3123edf8f4c_2_122"/>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568" name="Google Shape;568;g3123edf8f4c_2_122"/>
          <p:cNvSpPr/>
          <p:nvPr/>
        </p:nvSpPr>
        <p:spPr>
          <a:xfrm>
            <a:off x="270017" y="1367572"/>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9" name="Google Shape;569;g3123edf8f4c_2_122"/>
          <p:cNvSpPr/>
          <p:nvPr/>
        </p:nvSpPr>
        <p:spPr>
          <a:xfrm>
            <a:off x="3076999" y="1367573"/>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0" name="Google Shape;570;g3123edf8f4c_2_122"/>
          <p:cNvSpPr/>
          <p:nvPr/>
        </p:nvSpPr>
        <p:spPr>
          <a:xfrm>
            <a:off x="256570" y="4039015"/>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1" name="Google Shape;571;g3123edf8f4c_2_122"/>
          <p:cNvSpPr/>
          <p:nvPr/>
        </p:nvSpPr>
        <p:spPr>
          <a:xfrm>
            <a:off x="3076999" y="4039015"/>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2" name="Google Shape;572;g3123edf8f4c_2_122"/>
          <p:cNvSpPr txBox="1">
            <a:spLocks noGrp="1"/>
          </p:cNvSpPr>
          <p:nvPr>
            <p:ph type="body" idx="1"/>
          </p:nvPr>
        </p:nvSpPr>
        <p:spPr>
          <a:xfrm>
            <a:off x="5932488" y="1367571"/>
            <a:ext cx="6025050" cy="526024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3" name="Google Shape;573;g3123edf8f4c_2_122"/>
          <p:cNvSpPr txBox="1">
            <a:spLocks noGrp="1"/>
          </p:cNvSpPr>
          <p:nvPr>
            <p:ph type="body" idx="2"/>
          </p:nvPr>
        </p:nvSpPr>
        <p:spPr>
          <a:xfrm>
            <a:off x="685800"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4" name="Google Shape;574;g3123edf8f4c_2_122"/>
          <p:cNvSpPr txBox="1">
            <a:spLocks noGrp="1"/>
          </p:cNvSpPr>
          <p:nvPr>
            <p:ph type="body" idx="3"/>
          </p:nvPr>
        </p:nvSpPr>
        <p:spPr>
          <a:xfrm>
            <a:off x="3395547"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5" name="Google Shape;575;g3123edf8f4c_2_122"/>
          <p:cNvSpPr txBox="1">
            <a:spLocks noGrp="1"/>
          </p:cNvSpPr>
          <p:nvPr>
            <p:ph type="body" idx="4"/>
          </p:nvPr>
        </p:nvSpPr>
        <p:spPr>
          <a:xfrm>
            <a:off x="685800"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6" name="Google Shape;576;g3123edf8f4c_2_122"/>
          <p:cNvSpPr txBox="1">
            <a:spLocks noGrp="1"/>
          </p:cNvSpPr>
          <p:nvPr>
            <p:ph type="body" idx="5"/>
          </p:nvPr>
        </p:nvSpPr>
        <p:spPr>
          <a:xfrm>
            <a:off x="3395547"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7" name="Google Shape;577;g3123edf8f4c_2_122"/>
          <p:cNvSpPr txBox="1">
            <a:spLocks noGrp="1"/>
          </p:cNvSpPr>
          <p:nvPr>
            <p:ph type="sldNum" idx="12"/>
          </p:nvPr>
        </p:nvSpPr>
        <p:spPr>
          <a:xfrm>
            <a:off x="5502288" y="6638559"/>
            <a:ext cx="658613" cy="235316"/>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578"/>
        <p:cNvGrpSpPr/>
        <p:nvPr/>
      </p:nvGrpSpPr>
      <p:grpSpPr>
        <a:xfrm>
          <a:off x="0" y="0"/>
          <a:ext cx="0" cy="0"/>
          <a:chOff x="0" y="0"/>
          <a:chExt cx="0" cy="0"/>
        </a:xfrm>
      </p:grpSpPr>
      <p:sp>
        <p:nvSpPr>
          <p:cNvPr id="579" name="Google Shape;579;g3123edf8f4c_2_136"/>
          <p:cNvSpPr/>
          <p:nvPr/>
        </p:nvSpPr>
        <p:spPr>
          <a:xfrm>
            <a:off x="369841"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0" name="Google Shape;580;g3123edf8f4c_2_136"/>
          <p:cNvSpPr txBox="1">
            <a:spLocks noGrp="1"/>
          </p:cNvSpPr>
          <p:nvPr>
            <p:ph type="body" idx="1"/>
          </p:nvPr>
        </p:nvSpPr>
        <p:spPr>
          <a:xfrm>
            <a:off x="595532"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1" name="Google Shape;581;g3123edf8f4c_2_136"/>
          <p:cNvSpPr txBox="1"/>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11/15/2023</a:t>
            </a:r>
            <a:endParaRPr sz="1200" b="0" i="0" u="none" strike="noStrike" cap="none">
              <a:solidFill>
                <a:srgbClr val="888888"/>
              </a:solidFill>
              <a:latin typeface="Calibri"/>
              <a:ea typeface="Calibri"/>
              <a:cs typeface="Calibri"/>
              <a:sym typeface="Calibri"/>
            </a:endParaRPr>
          </a:p>
        </p:txBody>
      </p:sp>
      <p:sp>
        <p:nvSpPr>
          <p:cNvPr id="582" name="Google Shape;582;g3123edf8f4c_2_136"/>
          <p:cNvSpPr txBox="1"/>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583" name="Google Shape;583;g3123edf8f4c_2_136"/>
          <p:cNvSpPr/>
          <p:nvPr/>
        </p:nvSpPr>
        <p:spPr>
          <a:xfrm>
            <a:off x="369841"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4" name="Google Shape;584;g3123edf8f4c_2_136"/>
          <p:cNvSpPr/>
          <p:nvPr/>
        </p:nvSpPr>
        <p:spPr>
          <a:xfrm>
            <a:off x="4284504"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5" name="Google Shape;585;g3123edf8f4c_2_136"/>
          <p:cNvSpPr/>
          <p:nvPr/>
        </p:nvSpPr>
        <p:spPr>
          <a:xfrm>
            <a:off x="4284504"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6" name="Google Shape;586;g3123edf8f4c_2_136"/>
          <p:cNvSpPr/>
          <p:nvPr/>
        </p:nvSpPr>
        <p:spPr>
          <a:xfrm>
            <a:off x="369841"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7" name="Google Shape;587;g3123edf8f4c_2_136"/>
          <p:cNvSpPr/>
          <p:nvPr/>
        </p:nvSpPr>
        <p:spPr>
          <a:xfrm>
            <a:off x="4284504"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8" name="Google Shape;588;g3123edf8f4c_2_136"/>
          <p:cNvSpPr/>
          <p:nvPr/>
        </p:nvSpPr>
        <p:spPr>
          <a:xfrm>
            <a:off x="8199167"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89" name="Google Shape;589;g3123edf8f4c_2_136"/>
          <p:cNvSpPr/>
          <p:nvPr/>
        </p:nvSpPr>
        <p:spPr>
          <a:xfrm>
            <a:off x="8199167"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90" name="Google Shape;590;g3123edf8f4c_2_136"/>
          <p:cNvSpPr/>
          <p:nvPr/>
        </p:nvSpPr>
        <p:spPr>
          <a:xfrm>
            <a:off x="8199167"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591" name="Google Shape;591;g3123edf8f4c_2_136"/>
          <p:cNvCxnSpPr/>
          <p:nvPr/>
        </p:nvCxnSpPr>
        <p:spPr>
          <a:xfrm>
            <a:off x="976628"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592" name="Google Shape;592;g3123edf8f4c_2_136"/>
          <p:cNvCxnSpPr/>
          <p:nvPr/>
        </p:nvCxnSpPr>
        <p:spPr>
          <a:xfrm>
            <a:off x="4912523"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593" name="Google Shape;593;g3123edf8f4c_2_136"/>
          <p:cNvCxnSpPr/>
          <p:nvPr/>
        </p:nvCxnSpPr>
        <p:spPr>
          <a:xfrm>
            <a:off x="8808662" y="3188854"/>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594" name="Google Shape;594;g3123edf8f4c_2_136"/>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595" name="Google Shape;595;g3123edf8f4c_2_13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596" name="Google Shape;596;g3123edf8f4c_2_13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7" name="Google Shape;597;g3123edf8f4c_2_136"/>
          <p:cNvSpPr txBox="1">
            <a:spLocks noGrp="1"/>
          </p:cNvSpPr>
          <p:nvPr>
            <p:ph type="body" idx="2"/>
          </p:nvPr>
        </p:nvSpPr>
        <p:spPr>
          <a:xfrm>
            <a:off x="651746"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8" name="Google Shape;598;g3123edf8f4c_2_136"/>
          <p:cNvSpPr>
            <a:spLocks noGrp="1"/>
          </p:cNvSpPr>
          <p:nvPr>
            <p:ph type="pic" idx="3"/>
          </p:nvPr>
        </p:nvSpPr>
        <p:spPr>
          <a:xfrm>
            <a:off x="1006156" y="1514667"/>
            <a:ext cx="2372519" cy="812404"/>
          </a:xfrm>
          <a:prstGeom prst="rect">
            <a:avLst/>
          </a:prstGeom>
          <a:noFill/>
          <a:ln>
            <a:noFill/>
          </a:ln>
        </p:spPr>
      </p:sp>
      <p:sp>
        <p:nvSpPr>
          <p:cNvPr id="599" name="Google Shape;599;g3123edf8f4c_2_136"/>
          <p:cNvSpPr txBox="1">
            <a:spLocks noGrp="1"/>
          </p:cNvSpPr>
          <p:nvPr>
            <p:ph type="body" idx="4"/>
          </p:nvPr>
        </p:nvSpPr>
        <p:spPr>
          <a:xfrm>
            <a:off x="651746"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0" name="Google Shape;600;g3123edf8f4c_2_136"/>
          <p:cNvSpPr txBox="1">
            <a:spLocks noGrp="1"/>
          </p:cNvSpPr>
          <p:nvPr>
            <p:ph type="body" idx="5"/>
          </p:nvPr>
        </p:nvSpPr>
        <p:spPr>
          <a:xfrm>
            <a:off x="4520761"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1" name="Google Shape;601;g3123edf8f4c_2_136"/>
          <p:cNvSpPr txBox="1">
            <a:spLocks noGrp="1"/>
          </p:cNvSpPr>
          <p:nvPr>
            <p:ph type="body" idx="6"/>
          </p:nvPr>
        </p:nvSpPr>
        <p:spPr>
          <a:xfrm>
            <a:off x="4576975"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2" name="Google Shape;602;g3123edf8f4c_2_136"/>
          <p:cNvSpPr>
            <a:spLocks noGrp="1"/>
          </p:cNvSpPr>
          <p:nvPr>
            <p:ph type="pic" idx="7"/>
          </p:nvPr>
        </p:nvSpPr>
        <p:spPr>
          <a:xfrm>
            <a:off x="4931385" y="1514667"/>
            <a:ext cx="2372519" cy="812404"/>
          </a:xfrm>
          <a:prstGeom prst="rect">
            <a:avLst/>
          </a:prstGeom>
          <a:noFill/>
          <a:ln>
            <a:noFill/>
          </a:ln>
        </p:spPr>
      </p:sp>
      <p:sp>
        <p:nvSpPr>
          <p:cNvPr id="603" name="Google Shape;603;g3123edf8f4c_2_136"/>
          <p:cNvSpPr txBox="1">
            <a:spLocks noGrp="1"/>
          </p:cNvSpPr>
          <p:nvPr>
            <p:ph type="body" idx="8"/>
          </p:nvPr>
        </p:nvSpPr>
        <p:spPr>
          <a:xfrm>
            <a:off x="4576975"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4" name="Google Shape;604;g3123edf8f4c_2_136"/>
          <p:cNvSpPr txBox="1">
            <a:spLocks noGrp="1"/>
          </p:cNvSpPr>
          <p:nvPr>
            <p:ph type="body" idx="9"/>
          </p:nvPr>
        </p:nvSpPr>
        <p:spPr>
          <a:xfrm>
            <a:off x="8423688"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5" name="Google Shape;605;g3123edf8f4c_2_136"/>
          <p:cNvSpPr txBox="1">
            <a:spLocks noGrp="1"/>
          </p:cNvSpPr>
          <p:nvPr>
            <p:ph type="body" idx="13"/>
          </p:nvPr>
        </p:nvSpPr>
        <p:spPr>
          <a:xfrm>
            <a:off x="8479902"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6" name="Google Shape;606;g3123edf8f4c_2_136"/>
          <p:cNvSpPr>
            <a:spLocks noGrp="1"/>
          </p:cNvSpPr>
          <p:nvPr>
            <p:ph type="pic" idx="14"/>
          </p:nvPr>
        </p:nvSpPr>
        <p:spPr>
          <a:xfrm>
            <a:off x="8834312" y="1514667"/>
            <a:ext cx="2372519" cy="812404"/>
          </a:xfrm>
          <a:prstGeom prst="rect">
            <a:avLst/>
          </a:prstGeom>
          <a:noFill/>
          <a:ln>
            <a:noFill/>
          </a:ln>
        </p:spPr>
      </p:sp>
      <p:sp>
        <p:nvSpPr>
          <p:cNvPr id="607" name="Google Shape;607;g3123edf8f4c_2_136"/>
          <p:cNvSpPr txBox="1">
            <a:spLocks noGrp="1"/>
          </p:cNvSpPr>
          <p:nvPr>
            <p:ph type="body" idx="15"/>
          </p:nvPr>
        </p:nvSpPr>
        <p:spPr>
          <a:xfrm>
            <a:off x="8479902"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15_Custom Layout">
  <p:cSld name="15_Custom Layout">
    <p:spTree>
      <p:nvGrpSpPr>
        <p:cNvPr id="1" name="Shape 608"/>
        <p:cNvGrpSpPr/>
        <p:nvPr/>
      </p:nvGrpSpPr>
      <p:grpSpPr>
        <a:xfrm>
          <a:off x="0" y="0"/>
          <a:ext cx="0" cy="0"/>
          <a:chOff x="0" y="0"/>
          <a:chExt cx="0" cy="0"/>
        </a:xfrm>
      </p:grpSpPr>
      <p:sp>
        <p:nvSpPr>
          <p:cNvPr id="609" name="Google Shape;609;g3123edf8f4c_2_166"/>
          <p:cNvSpPr/>
          <p:nvPr/>
        </p:nvSpPr>
        <p:spPr>
          <a:xfrm>
            <a:off x="369841"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10" name="Google Shape;610;g3123edf8f4c_2_166"/>
          <p:cNvSpPr txBox="1">
            <a:spLocks noGrp="1"/>
          </p:cNvSpPr>
          <p:nvPr>
            <p:ph type="body" idx="1"/>
          </p:nvPr>
        </p:nvSpPr>
        <p:spPr>
          <a:xfrm>
            <a:off x="595532"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1" name="Google Shape;611;g3123edf8f4c_2_166"/>
          <p:cNvSpPr/>
          <p:nvPr/>
        </p:nvSpPr>
        <p:spPr>
          <a:xfrm>
            <a:off x="4284504"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12" name="Google Shape;612;g3123edf8f4c_2_166"/>
          <p:cNvSpPr/>
          <p:nvPr/>
        </p:nvSpPr>
        <p:spPr>
          <a:xfrm>
            <a:off x="8199167"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13" name="Google Shape;613;g3123edf8f4c_2_166"/>
          <p:cNvCxnSpPr/>
          <p:nvPr/>
        </p:nvCxnSpPr>
        <p:spPr>
          <a:xfrm>
            <a:off x="976628"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614" name="Google Shape;614;g3123edf8f4c_2_166"/>
          <p:cNvCxnSpPr/>
          <p:nvPr/>
        </p:nvCxnSpPr>
        <p:spPr>
          <a:xfrm>
            <a:off x="4912523"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615" name="Google Shape;615;g3123edf8f4c_2_166"/>
          <p:cNvCxnSpPr/>
          <p:nvPr/>
        </p:nvCxnSpPr>
        <p:spPr>
          <a:xfrm>
            <a:off x="8808662" y="4513838"/>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616" name="Google Shape;616;g3123edf8f4c_2_166"/>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617" name="Google Shape;617;g3123edf8f4c_2_16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18" name="Google Shape;618;g3123edf8f4c_2_16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9" name="Google Shape;619;g3123edf8f4c_2_166"/>
          <p:cNvSpPr txBox="1">
            <a:spLocks noGrp="1"/>
          </p:cNvSpPr>
          <p:nvPr>
            <p:ph type="body" idx="2"/>
          </p:nvPr>
        </p:nvSpPr>
        <p:spPr>
          <a:xfrm>
            <a:off x="651746"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0" name="Google Shape;620;g3123edf8f4c_2_166"/>
          <p:cNvSpPr txBox="1">
            <a:spLocks noGrp="1"/>
          </p:cNvSpPr>
          <p:nvPr>
            <p:ph type="body" idx="3"/>
          </p:nvPr>
        </p:nvSpPr>
        <p:spPr>
          <a:xfrm>
            <a:off x="4520761"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1" name="Google Shape;621;g3123edf8f4c_2_166"/>
          <p:cNvSpPr txBox="1">
            <a:spLocks noGrp="1"/>
          </p:cNvSpPr>
          <p:nvPr>
            <p:ph type="body" idx="4"/>
          </p:nvPr>
        </p:nvSpPr>
        <p:spPr>
          <a:xfrm>
            <a:off x="4576975"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2" name="Google Shape;622;g3123edf8f4c_2_166"/>
          <p:cNvSpPr>
            <a:spLocks noGrp="1"/>
          </p:cNvSpPr>
          <p:nvPr>
            <p:ph type="pic" idx="5"/>
          </p:nvPr>
        </p:nvSpPr>
        <p:spPr>
          <a:xfrm>
            <a:off x="4284504" y="1331132"/>
            <a:ext cx="3646921" cy="1991878"/>
          </a:xfrm>
          <a:prstGeom prst="rect">
            <a:avLst/>
          </a:prstGeom>
          <a:noFill/>
          <a:ln>
            <a:noFill/>
          </a:ln>
        </p:spPr>
      </p:sp>
      <p:sp>
        <p:nvSpPr>
          <p:cNvPr id="623" name="Google Shape;623;g3123edf8f4c_2_166"/>
          <p:cNvSpPr txBox="1">
            <a:spLocks noGrp="1"/>
          </p:cNvSpPr>
          <p:nvPr>
            <p:ph type="body" idx="6"/>
          </p:nvPr>
        </p:nvSpPr>
        <p:spPr>
          <a:xfrm>
            <a:off x="8423688"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4" name="Google Shape;624;g3123edf8f4c_2_166"/>
          <p:cNvSpPr txBox="1">
            <a:spLocks noGrp="1"/>
          </p:cNvSpPr>
          <p:nvPr>
            <p:ph type="body" idx="7"/>
          </p:nvPr>
        </p:nvSpPr>
        <p:spPr>
          <a:xfrm>
            <a:off x="8479902"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5" name="Google Shape;625;g3123edf8f4c_2_166"/>
          <p:cNvSpPr>
            <a:spLocks noGrp="1"/>
          </p:cNvSpPr>
          <p:nvPr>
            <p:ph type="pic" idx="8"/>
          </p:nvPr>
        </p:nvSpPr>
        <p:spPr>
          <a:xfrm>
            <a:off x="8196747" y="1331132"/>
            <a:ext cx="3646921" cy="1991878"/>
          </a:xfrm>
          <a:prstGeom prst="rect">
            <a:avLst/>
          </a:prstGeom>
          <a:noFill/>
          <a:ln>
            <a:noFill/>
          </a:ln>
        </p:spPr>
      </p:sp>
      <p:sp>
        <p:nvSpPr>
          <p:cNvPr id="626" name="Google Shape;626;g3123edf8f4c_2_166"/>
          <p:cNvSpPr>
            <a:spLocks noGrp="1"/>
          </p:cNvSpPr>
          <p:nvPr>
            <p:ph type="pic" idx="9"/>
          </p:nvPr>
        </p:nvSpPr>
        <p:spPr>
          <a:xfrm>
            <a:off x="360686" y="1331132"/>
            <a:ext cx="3646921" cy="199187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6_Custom Layout">
  <p:cSld name="6_Custom Layout">
    <p:spTree>
      <p:nvGrpSpPr>
        <p:cNvPr id="1" name="Shape 627"/>
        <p:cNvGrpSpPr/>
        <p:nvPr/>
      </p:nvGrpSpPr>
      <p:grpSpPr>
        <a:xfrm>
          <a:off x="0" y="0"/>
          <a:ext cx="0" cy="0"/>
          <a:chOff x="0" y="0"/>
          <a:chExt cx="0" cy="0"/>
        </a:xfrm>
      </p:grpSpPr>
      <p:sp>
        <p:nvSpPr>
          <p:cNvPr id="628" name="Google Shape;628;g3123edf8f4c_2_185"/>
          <p:cNvSpPr/>
          <p:nvPr/>
        </p:nvSpPr>
        <p:spPr>
          <a:xfrm>
            <a:off x="824753"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29" name="Google Shape;629;g3123edf8f4c_2_185"/>
          <p:cNvSpPr/>
          <p:nvPr/>
        </p:nvSpPr>
        <p:spPr>
          <a:xfrm>
            <a:off x="824753"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0" name="Google Shape;630;g3123edf8f4c_2_185"/>
          <p:cNvSpPr/>
          <p:nvPr/>
        </p:nvSpPr>
        <p:spPr>
          <a:xfrm>
            <a:off x="6470159"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1" name="Google Shape;631;g3123edf8f4c_2_185"/>
          <p:cNvSpPr/>
          <p:nvPr/>
        </p:nvSpPr>
        <p:spPr>
          <a:xfrm>
            <a:off x="6470159"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2" name="Google Shape;632;g3123edf8f4c_2_185"/>
          <p:cNvSpPr/>
          <p:nvPr/>
        </p:nvSpPr>
        <p:spPr>
          <a:xfrm>
            <a:off x="824754"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3" name="Google Shape;633;g3123edf8f4c_2_185"/>
          <p:cNvSpPr/>
          <p:nvPr/>
        </p:nvSpPr>
        <p:spPr>
          <a:xfrm>
            <a:off x="824754"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4" name="Google Shape;634;g3123edf8f4c_2_185"/>
          <p:cNvSpPr/>
          <p:nvPr/>
        </p:nvSpPr>
        <p:spPr>
          <a:xfrm>
            <a:off x="6470160"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5" name="Google Shape;635;g3123edf8f4c_2_185"/>
          <p:cNvSpPr/>
          <p:nvPr/>
        </p:nvSpPr>
        <p:spPr>
          <a:xfrm>
            <a:off x="6470160"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636" name="Google Shape;636;g3123edf8f4c_2_185"/>
          <p:cNvSpPr txBox="1"/>
          <p:nvPr/>
        </p:nvSpPr>
        <p:spPr>
          <a:xfrm>
            <a:off x="951202"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1</a:t>
            </a:r>
            <a:endParaRPr sz="1400" b="0" i="0" u="none" strike="noStrike" cap="none">
              <a:solidFill>
                <a:srgbClr val="000000"/>
              </a:solidFill>
              <a:latin typeface="Arial"/>
              <a:ea typeface="Arial"/>
              <a:cs typeface="Arial"/>
              <a:sym typeface="Arial"/>
            </a:endParaRPr>
          </a:p>
        </p:txBody>
      </p:sp>
      <p:sp>
        <p:nvSpPr>
          <p:cNvPr id="637" name="Google Shape;637;g3123edf8f4c_2_185"/>
          <p:cNvSpPr txBox="1"/>
          <p:nvPr/>
        </p:nvSpPr>
        <p:spPr>
          <a:xfrm>
            <a:off x="6612414"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2</a:t>
            </a:r>
            <a:endParaRPr sz="2300" b="1" i="0" u="none" strike="noStrike" cap="none">
              <a:solidFill>
                <a:schemeClr val="lt1"/>
              </a:solidFill>
              <a:latin typeface="Calibri"/>
              <a:ea typeface="Calibri"/>
              <a:cs typeface="Calibri"/>
              <a:sym typeface="Calibri"/>
            </a:endParaRPr>
          </a:p>
        </p:txBody>
      </p:sp>
      <p:sp>
        <p:nvSpPr>
          <p:cNvPr id="638" name="Google Shape;638;g3123edf8f4c_2_185"/>
          <p:cNvSpPr txBox="1"/>
          <p:nvPr/>
        </p:nvSpPr>
        <p:spPr>
          <a:xfrm>
            <a:off x="951202"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3</a:t>
            </a:r>
            <a:endParaRPr sz="1400" b="0" i="0" u="none" strike="noStrike" cap="none">
              <a:solidFill>
                <a:srgbClr val="000000"/>
              </a:solidFill>
              <a:latin typeface="Arial"/>
              <a:ea typeface="Arial"/>
              <a:cs typeface="Arial"/>
              <a:sym typeface="Arial"/>
            </a:endParaRPr>
          </a:p>
        </p:txBody>
      </p:sp>
      <p:sp>
        <p:nvSpPr>
          <p:cNvPr id="639" name="Google Shape;639;g3123edf8f4c_2_185"/>
          <p:cNvSpPr txBox="1"/>
          <p:nvPr/>
        </p:nvSpPr>
        <p:spPr>
          <a:xfrm>
            <a:off x="6612414"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4</a:t>
            </a:r>
            <a:endParaRPr sz="1400" b="0" i="0" u="none" strike="noStrike" cap="none">
              <a:solidFill>
                <a:srgbClr val="000000"/>
              </a:solidFill>
              <a:latin typeface="Arial"/>
              <a:ea typeface="Arial"/>
              <a:cs typeface="Arial"/>
              <a:sym typeface="Arial"/>
            </a:endParaRPr>
          </a:p>
        </p:txBody>
      </p:sp>
      <p:pic>
        <p:nvPicPr>
          <p:cNvPr id="640" name="Google Shape;640;g3123edf8f4c_2_185"/>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641" name="Google Shape;641;g3123edf8f4c_2_185"/>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42" name="Google Shape;642;g3123edf8f4c_2_185"/>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3" name="Google Shape;643;g3123edf8f4c_2_185"/>
          <p:cNvSpPr txBox="1">
            <a:spLocks noGrp="1"/>
          </p:cNvSpPr>
          <p:nvPr>
            <p:ph type="body" idx="1"/>
          </p:nvPr>
        </p:nvSpPr>
        <p:spPr>
          <a:xfrm>
            <a:off x="83820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4" name="Google Shape;644;g3123edf8f4c_2_185"/>
          <p:cNvSpPr txBox="1">
            <a:spLocks noGrp="1"/>
          </p:cNvSpPr>
          <p:nvPr>
            <p:ph type="body" idx="2"/>
          </p:nvPr>
        </p:nvSpPr>
        <p:spPr>
          <a:xfrm>
            <a:off x="157590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5" name="Google Shape;645;g3123edf8f4c_2_185"/>
          <p:cNvSpPr txBox="1">
            <a:spLocks noGrp="1"/>
          </p:cNvSpPr>
          <p:nvPr>
            <p:ph type="body" idx="3"/>
          </p:nvPr>
        </p:nvSpPr>
        <p:spPr>
          <a:xfrm>
            <a:off x="646176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6" name="Google Shape;646;g3123edf8f4c_2_185"/>
          <p:cNvSpPr txBox="1">
            <a:spLocks noGrp="1"/>
          </p:cNvSpPr>
          <p:nvPr>
            <p:ph type="body" idx="4"/>
          </p:nvPr>
        </p:nvSpPr>
        <p:spPr>
          <a:xfrm>
            <a:off x="719946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7" name="Google Shape;647;g3123edf8f4c_2_185"/>
          <p:cNvSpPr txBox="1">
            <a:spLocks noGrp="1"/>
          </p:cNvSpPr>
          <p:nvPr>
            <p:ph type="body" idx="5"/>
          </p:nvPr>
        </p:nvSpPr>
        <p:spPr>
          <a:xfrm>
            <a:off x="83820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8" name="Google Shape;648;g3123edf8f4c_2_185"/>
          <p:cNvSpPr txBox="1">
            <a:spLocks noGrp="1"/>
          </p:cNvSpPr>
          <p:nvPr>
            <p:ph type="body" idx="6"/>
          </p:nvPr>
        </p:nvSpPr>
        <p:spPr>
          <a:xfrm>
            <a:off x="157590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9" name="Google Shape;649;g3123edf8f4c_2_185"/>
          <p:cNvSpPr txBox="1">
            <a:spLocks noGrp="1"/>
          </p:cNvSpPr>
          <p:nvPr>
            <p:ph type="body" idx="7"/>
          </p:nvPr>
        </p:nvSpPr>
        <p:spPr>
          <a:xfrm>
            <a:off x="646176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0" name="Google Shape;650;g3123edf8f4c_2_185"/>
          <p:cNvSpPr txBox="1">
            <a:spLocks noGrp="1"/>
          </p:cNvSpPr>
          <p:nvPr>
            <p:ph type="body" idx="8"/>
          </p:nvPr>
        </p:nvSpPr>
        <p:spPr>
          <a:xfrm>
            <a:off x="719946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1" name="Google Shape;651;g3123edf8f4c_2_185"/>
          <p:cNvSpPr txBox="1"/>
          <p:nvPr/>
        </p:nvSpPr>
        <p:spPr>
          <a:xfrm>
            <a:off x="334537" y="-557561"/>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20_Custom Layout">
  <p:cSld name="20_Custom Layout">
    <p:spTree>
      <p:nvGrpSpPr>
        <p:cNvPr id="1" name="Shape 652"/>
        <p:cNvGrpSpPr/>
        <p:nvPr/>
      </p:nvGrpSpPr>
      <p:grpSpPr>
        <a:xfrm>
          <a:off x="0" y="0"/>
          <a:ext cx="0" cy="0"/>
          <a:chOff x="0" y="0"/>
          <a:chExt cx="0" cy="0"/>
        </a:xfrm>
      </p:grpSpPr>
      <p:sp>
        <p:nvSpPr>
          <p:cNvPr id="653" name="Google Shape;653;g3123edf8f4c_2_210"/>
          <p:cNvSpPr/>
          <p:nvPr/>
        </p:nvSpPr>
        <p:spPr>
          <a:xfrm>
            <a:off x="5767136" y="3560068"/>
            <a:ext cx="1020264" cy="1020264"/>
          </a:xfrm>
          <a:prstGeom prst="ellipse">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654" name="Google Shape;654;g3123edf8f4c_2_210"/>
          <p:cNvSpPr/>
          <p:nvPr/>
        </p:nvSpPr>
        <p:spPr>
          <a:xfrm>
            <a:off x="5767136" y="5041877"/>
            <a:ext cx="1020264" cy="1020264"/>
          </a:xfrm>
          <a:prstGeom prst="ellipse">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cxnSp>
        <p:nvCxnSpPr>
          <p:cNvPr id="655" name="Google Shape;655;g3123edf8f4c_2_210"/>
          <p:cNvCxnSpPr/>
          <p:nvPr/>
        </p:nvCxnSpPr>
        <p:spPr>
          <a:xfrm>
            <a:off x="5741894" y="4801334"/>
            <a:ext cx="5611906" cy="0"/>
          </a:xfrm>
          <a:prstGeom prst="straightConnector1">
            <a:avLst/>
          </a:prstGeom>
          <a:noFill/>
          <a:ln w="9525" cap="flat" cmpd="sng">
            <a:solidFill>
              <a:srgbClr val="202730"/>
            </a:solidFill>
            <a:prstDash val="solid"/>
            <a:miter lim="800000"/>
            <a:headEnd type="none" w="sm" len="sm"/>
            <a:tailEnd type="none" w="sm" len="sm"/>
          </a:ln>
        </p:spPr>
      </p:cxnSp>
      <p:pic>
        <p:nvPicPr>
          <p:cNvPr id="656" name="Google Shape;656;g3123edf8f4c_2_210"/>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657" name="Google Shape;657;g3123edf8f4c_2_210"/>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58" name="Google Shape;658;g3123edf8f4c_2_210"/>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9" name="Google Shape;659;g3123edf8f4c_2_210"/>
          <p:cNvSpPr txBox="1">
            <a:spLocks noGrp="1"/>
          </p:cNvSpPr>
          <p:nvPr>
            <p:ph type="body" idx="1"/>
          </p:nvPr>
        </p:nvSpPr>
        <p:spPr>
          <a:xfrm>
            <a:off x="573796" y="1344765"/>
            <a:ext cx="4691542" cy="491486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0" name="Google Shape;660;g3123edf8f4c_2_210"/>
          <p:cNvSpPr txBox="1">
            <a:spLocks noGrp="1"/>
          </p:cNvSpPr>
          <p:nvPr>
            <p:ph type="body" idx="2"/>
          </p:nvPr>
        </p:nvSpPr>
        <p:spPr>
          <a:xfrm>
            <a:off x="7032625" y="3634662"/>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marR="0" lvl="1" indent="-228600" algn="l">
              <a:lnSpc>
                <a:spcPct val="90000"/>
              </a:lnSpc>
              <a:spcBef>
                <a:spcPts val="500"/>
              </a:spcBef>
              <a:spcAft>
                <a:spcPts val="0"/>
              </a:spcAft>
              <a:buClr>
                <a:schemeClr val="dk1"/>
              </a:buClr>
              <a:buSzPts val="2000"/>
              <a:buFont typeface="Arial"/>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1" name="Google Shape;661;g3123edf8f4c_2_210"/>
          <p:cNvSpPr txBox="1">
            <a:spLocks noGrp="1"/>
          </p:cNvSpPr>
          <p:nvPr>
            <p:ph type="body" idx="3"/>
          </p:nvPr>
        </p:nvSpPr>
        <p:spPr>
          <a:xfrm>
            <a:off x="7032625" y="5069058"/>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2" name="Google Shape;662;g3123edf8f4c_2_210"/>
          <p:cNvSpPr txBox="1">
            <a:spLocks noGrp="1"/>
          </p:cNvSpPr>
          <p:nvPr>
            <p:ph type="body" idx="4"/>
          </p:nvPr>
        </p:nvSpPr>
        <p:spPr>
          <a:xfrm>
            <a:off x="5741987" y="1546225"/>
            <a:ext cx="6073501" cy="1762125"/>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13_Custom Layout">
  <p:cSld name="13_Custom Layout">
    <p:spTree>
      <p:nvGrpSpPr>
        <p:cNvPr id="1" name="Shape 663"/>
        <p:cNvGrpSpPr/>
        <p:nvPr/>
      </p:nvGrpSpPr>
      <p:grpSpPr>
        <a:xfrm>
          <a:off x="0" y="0"/>
          <a:ext cx="0" cy="0"/>
          <a:chOff x="0" y="0"/>
          <a:chExt cx="0" cy="0"/>
        </a:xfrm>
      </p:grpSpPr>
      <p:sp>
        <p:nvSpPr>
          <p:cNvPr id="664" name="Google Shape;664;g3123edf8f4c_2_221"/>
          <p:cNvSpPr>
            <a:spLocks noGrp="1"/>
          </p:cNvSpPr>
          <p:nvPr>
            <p:ph type="pic" idx="2"/>
          </p:nvPr>
        </p:nvSpPr>
        <p:spPr>
          <a:xfrm>
            <a:off x="0" y="1093699"/>
            <a:ext cx="6337300" cy="5759148"/>
          </a:xfrm>
          <a:prstGeom prst="rect">
            <a:avLst/>
          </a:prstGeom>
          <a:noFill/>
          <a:ln>
            <a:noFill/>
          </a:ln>
        </p:spPr>
      </p:sp>
      <p:sp>
        <p:nvSpPr>
          <p:cNvPr id="665" name="Google Shape;665;g3123edf8f4c_2_221"/>
          <p:cNvSpPr/>
          <p:nvPr/>
        </p:nvSpPr>
        <p:spPr>
          <a:xfrm>
            <a:off x="6337300" y="1059718"/>
            <a:ext cx="5854700" cy="5793129"/>
          </a:xfrm>
          <a:prstGeom prst="rect">
            <a:avLst/>
          </a:prstGeom>
          <a:solidFill>
            <a:srgbClr val="153259">
              <a:alpha val="6196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66" name="Google Shape;666;g3123edf8f4c_2_221"/>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667" name="Google Shape;667;g3123edf8f4c_2_221"/>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68" name="Google Shape;668;g3123edf8f4c_2_221"/>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9" name="Google Shape;669;g3123edf8f4c_2_221"/>
          <p:cNvSpPr txBox="1">
            <a:spLocks noGrp="1"/>
          </p:cNvSpPr>
          <p:nvPr>
            <p:ph type="body" idx="1"/>
          </p:nvPr>
        </p:nvSpPr>
        <p:spPr>
          <a:xfrm>
            <a:off x="7190670" y="1672640"/>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0" name="Google Shape;670;g3123edf8f4c_2_221"/>
          <p:cNvSpPr txBox="1">
            <a:spLocks noGrp="1"/>
          </p:cNvSpPr>
          <p:nvPr>
            <p:ph type="body" idx="3"/>
          </p:nvPr>
        </p:nvSpPr>
        <p:spPr>
          <a:xfrm>
            <a:off x="7190670" y="3237189"/>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1" name="Google Shape;671;g3123edf8f4c_2_221"/>
          <p:cNvSpPr txBox="1">
            <a:spLocks noGrp="1"/>
          </p:cNvSpPr>
          <p:nvPr>
            <p:ph type="body" idx="4"/>
          </p:nvPr>
        </p:nvSpPr>
        <p:spPr>
          <a:xfrm>
            <a:off x="7190670" y="4791801"/>
            <a:ext cx="4538663" cy="12362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2" name="Google Shape;672;g3123edf8f4c_2_221"/>
          <p:cNvSpPr/>
          <p:nvPr/>
        </p:nvSpPr>
        <p:spPr>
          <a:xfrm>
            <a:off x="5810537" y="1685983"/>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3" name="Google Shape;673;g3123edf8f4c_2_221"/>
          <p:cNvSpPr/>
          <p:nvPr/>
        </p:nvSpPr>
        <p:spPr>
          <a:xfrm>
            <a:off x="5810537" y="3258188"/>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4" name="Google Shape;674;g3123edf8f4c_2_221"/>
          <p:cNvSpPr/>
          <p:nvPr/>
        </p:nvSpPr>
        <p:spPr>
          <a:xfrm>
            <a:off x="5810537" y="4831198"/>
            <a:ext cx="1215251" cy="1215251"/>
          </a:xfrm>
          <a:prstGeom prst="ellipse">
            <a:avLst/>
          </a:prstGeom>
          <a:solidFill>
            <a:srgbClr val="153259"/>
          </a:solidFill>
          <a:ln w="76200" cap="flat" cmpd="sng">
            <a:solidFill>
              <a:srgbClr val="5D95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7_Custom Layout">
  <p:cSld name="7_Custom Layout">
    <p:spTree>
      <p:nvGrpSpPr>
        <p:cNvPr id="1" name="Shape 675"/>
        <p:cNvGrpSpPr/>
        <p:nvPr/>
      </p:nvGrpSpPr>
      <p:grpSpPr>
        <a:xfrm>
          <a:off x="0" y="0"/>
          <a:ext cx="0" cy="0"/>
          <a:chOff x="0" y="0"/>
          <a:chExt cx="0" cy="0"/>
        </a:xfrm>
      </p:grpSpPr>
      <p:pic>
        <p:nvPicPr>
          <p:cNvPr id="676" name="Google Shape;676;g3123edf8f4c_2_23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677" name="Google Shape;677;g3123edf8f4c_2_233"/>
          <p:cNvSpPr/>
          <p:nvPr/>
        </p:nvSpPr>
        <p:spPr>
          <a:xfrm>
            <a:off x="1062317"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8" name="Google Shape;678;g3123edf8f4c_2_233"/>
          <p:cNvSpPr/>
          <p:nvPr/>
        </p:nvSpPr>
        <p:spPr>
          <a:xfrm>
            <a:off x="2751970"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9" name="Google Shape;679;g3123edf8f4c_2_233"/>
          <p:cNvSpPr/>
          <p:nvPr/>
        </p:nvSpPr>
        <p:spPr>
          <a:xfrm>
            <a:off x="6277341"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80" name="Google Shape;680;g3123edf8f4c_2_233"/>
          <p:cNvSpPr/>
          <p:nvPr/>
        </p:nvSpPr>
        <p:spPr>
          <a:xfrm>
            <a:off x="4587688" y="2810435"/>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81" name="Google Shape;681;g3123edf8f4c_2_233"/>
          <p:cNvSpPr/>
          <p:nvPr/>
        </p:nvSpPr>
        <p:spPr>
          <a:xfrm>
            <a:off x="8104094"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82" name="Google Shape;682;g3123edf8f4c_2_23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83" name="Google Shape;683;g3123edf8f4c_2_233"/>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4" name="Google Shape;684;g3123edf8f4c_2_233"/>
          <p:cNvSpPr txBox="1">
            <a:spLocks noGrp="1"/>
          </p:cNvSpPr>
          <p:nvPr>
            <p:ph type="body" idx="1"/>
          </p:nvPr>
        </p:nvSpPr>
        <p:spPr>
          <a:xfrm>
            <a:off x="1419971"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5" name="Google Shape;685;g3123edf8f4c_2_233"/>
          <p:cNvSpPr txBox="1">
            <a:spLocks noGrp="1"/>
          </p:cNvSpPr>
          <p:nvPr>
            <p:ph type="body" idx="2"/>
          </p:nvPr>
        </p:nvSpPr>
        <p:spPr>
          <a:xfrm>
            <a:off x="4964682"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6" name="Google Shape;686;g3123edf8f4c_2_233"/>
          <p:cNvSpPr txBox="1">
            <a:spLocks noGrp="1"/>
          </p:cNvSpPr>
          <p:nvPr>
            <p:ph type="body" idx="3"/>
          </p:nvPr>
        </p:nvSpPr>
        <p:spPr>
          <a:xfrm>
            <a:off x="8419082" y="3032825"/>
            <a:ext cx="2292350" cy="846137"/>
          </a:xfrm>
          <a:prstGeom prst="rect">
            <a:avLst/>
          </a:prstGeom>
          <a:noFill/>
          <a:ln>
            <a:noFill/>
          </a:ln>
        </p:spPr>
        <p:txBody>
          <a:bodyPr spcFirstLastPara="1" wrap="square" lIns="91425" tIns="45700" rIns="91425" bIns="45700" anchor="ctr" anchorCtr="0">
            <a:normAutofit/>
          </a:bodyPr>
          <a:lstStyle>
            <a:lvl1pPr marL="457200" marR="0" lvl="0" indent="-228600" algn="ctr">
              <a:lnSpc>
                <a:spcPct val="90000"/>
              </a:lnSpc>
              <a:spcBef>
                <a:spcPts val="1000"/>
              </a:spcBef>
              <a:spcAft>
                <a:spcPts val="0"/>
              </a:spcAft>
              <a:buClr>
                <a:schemeClr val="lt1"/>
              </a:buClr>
              <a:buSzPts val="2800"/>
              <a:buFont typeface="Arial"/>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7" name="Google Shape;687;g3123edf8f4c_2_233"/>
          <p:cNvSpPr txBox="1">
            <a:spLocks noGrp="1"/>
          </p:cNvSpPr>
          <p:nvPr>
            <p:ph type="body" idx="4"/>
          </p:nvPr>
        </p:nvSpPr>
        <p:spPr>
          <a:xfrm>
            <a:off x="3109624"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8" name="Google Shape;688;g3123edf8f4c_2_233"/>
          <p:cNvSpPr txBox="1">
            <a:spLocks noGrp="1"/>
          </p:cNvSpPr>
          <p:nvPr>
            <p:ph type="body" idx="5"/>
          </p:nvPr>
        </p:nvSpPr>
        <p:spPr>
          <a:xfrm>
            <a:off x="6634995"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8_Custom Layout">
  <p:cSld name="8_Custom Layout">
    <p:spTree>
      <p:nvGrpSpPr>
        <p:cNvPr id="1" name="Shape 689"/>
        <p:cNvGrpSpPr/>
        <p:nvPr/>
      </p:nvGrpSpPr>
      <p:grpSpPr>
        <a:xfrm>
          <a:off x="0" y="0"/>
          <a:ext cx="0" cy="0"/>
          <a:chOff x="0" y="0"/>
          <a:chExt cx="0" cy="0"/>
        </a:xfrm>
      </p:grpSpPr>
      <p:pic>
        <p:nvPicPr>
          <p:cNvPr id="690" name="Google Shape;690;g3123edf8f4c_2_247"/>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691" name="Google Shape;691;g3123edf8f4c_2_247"/>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2" name="Google Shape;692;g3123edf8f4c_2_247"/>
          <p:cNvSpPr/>
          <p:nvPr/>
        </p:nvSpPr>
        <p:spPr>
          <a:xfrm>
            <a:off x="7113494" y="1208434"/>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93" name="Google Shape;693;g3123edf8f4c_2_247"/>
          <p:cNvSpPr/>
          <p:nvPr/>
        </p:nvSpPr>
        <p:spPr>
          <a:xfrm>
            <a:off x="7109018" y="2611441"/>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94" name="Google Shape;694;g3123edf8f4c_2_247"/>
          <p:cNvSpPr/>
          <p:nvPr/>
        </p:nvSpPr>
        <p:spPr>
          <a:xfrm>
            <a:off x="7113494" y="4021729"/>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95" name="Google Shape;695;g3123edf8f4c_2_247"/>
          <p:cNvSpPr/>
          <p:nvPr/>
        </p:nvSpPr>
        <p:spPr>
          <a:xfrm>
            <a:off x="7113494" y="5432017"/>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96" name="Google Shape;696;g3123edf8f4c_2_247"/>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97" name="Google Shape;697;g3123edf8f4c_2_247"/>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698" name="Google Shape;698;g3123edf8f4c_2_24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699" name="Google Shape;699;g3123edf8f4c_2_247"/>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0" name="Google Shape;700;g3123edf8f4c_2_247"/>
          <p:cNvSpPr txBox="1">
            <a:spLocks noGrp="1"/>
          </p:cNvSpPr>
          <p:nvPr>
            <p:ph type="body" idx="2"/>
          </p:nvPr>
        </p:nvSpPr>
        <p:spPr>
          <a:xfrm>
            <a:off x="7843416" y="1462331"/>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1" name="Google Shape;701;g3123edf8f4c_2_247"/>
          <p:cNvSpPr txBox="1">
            <a:spLocks noGrp="1"/>
          </p:cNvSpPr>
          <p:nvPr>
            <p:ph type="body" idx="3"/>
          </p:nvPr>
        </p:nvSpPr>
        <p:spPr>
          <a:xfrm>
            <a:off x="7843416" y="2871129"/>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2" name="Google Shape;702;g3123edf8f4c_2_247"/>
          <p:cNvSpPr txBox="1">
            <a:spLocks noGrp="1"/>
          </p:cNvSpPr>
          <p:nvPr>
            <p:ph type="body" idx="4"/>
          </p:nvPr>
        </p:nvSpPr>
        <p:spPr>
          <a:xfrm>
            <a:off x="7843416" y="4248373"/>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3" name="Google Shape;703;g3123edf8f4c_2_247"/>
          <p:cNvSpPr txBox="1">
            <a:spLocks noGrp="1"/>
          </p:cNvSpPr>
          <p:nvPr>
            <p:ph type="body" idx="5"/>
          </p:nvPr>
        </p:nvSpPr>
        <p:spPr>
          <a:xfrm>
            <a:off x="7843416" y="5659484"/>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4" name="Google Shape;704;g3123edf8f4c_2_247"/>
          <p:cNvSpPr txBox="1">
            <a:spLocks noGrp="1"/>
          </p:cNvSpPr>
          <p:nvPr>
            <p:ph type="body" idx="6"/>
          </p:nvPr>
        </p:nvSpPr>
        <p:spPr>
          <a:xfrm>
            <a:off x="7210142" y="1462331"/>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5" name="Google Shape;705;g3123edf8f4c_2_247"/>
          <p:cNvSpPr txBox="1">
            <a:spLocks noGrp="1"/>
          </p:cNvSpPr>
          <p:nvPr>
            <p:ph type="body" idx="7"/>
          </p:nvPr>
        </p:nvSpPr>
        <p:spPr>
          <a:xfrm>
            <a:off x="7210142" y="2873442"/>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6" name="Google Shape;706;g3123edf8f4c_2_247"/>
          <p:cNvSpPr txBox="1">
            <a:spLocks noGrp="1"/>
          </p:cNvSpPr>
          <p:nvPr>
            <p:ph type="body" idx="8"/>
          </p:nvPr>
        </p:nvSpPr>
        <p:spPr>
          <a:xfrm>
            <a:off x="7210142" y="5661797"/>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7" name="Google Shape;707;g3123edf8f4c_2_247"/>
          <p:cNvSpPr txBox="1">
            <a:spLocks noGrp="1"/>
          </p:cNvSpPr>
          <p:nvPr>
            <p:ph type="body" idx="9"/>
          </p:nvPr>
        </p:nvSpPr>
        <p:spPr>
          <a:xfrm>
            <a:off x="7210142" y="4250686"/>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14_Custom Layout">
  <p:cSld name="14_Custom Layout">
    <p:spTree>
      <p:nvGrpSpPr>
        <p:cNvPr id="1" name="Shape 708"/>
        <p:cNvGrpSpPr/>
        <p:nvPr/>
      </p:nvGrpSpPr>
      <p:grpSpPr>
        <a:xfrm>
          <a:off x="0" y="0"/>
          <a:ext cx="0" cy="0"/>
          <a:chOff x="0" y="0"/>
          <a:chExt cx="0" cy="0"/>
        </a:xfrm>
      </p:grpSpPr>
      <p:pic>
        <p:nvPicPr>
          <p:cNvPr id="709" name="Google Shape;709;g3123edf8f4c_2_266"/>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710" name="Google Shape;710;g3123edf8f4c_2_266"/>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1" name="Google Shape;711;g3123edf8f4c_2_266"/>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12" name="Google Shape;712;g3123edf8f4c_2_266"/>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13" name="Google Shape;713;g3123edf8f4c_2_266"/>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714" name="Google Shape;714;g3123edf8f4c_2_26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715" name="Google Shape;715;g3123edf8f4c_2_26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6" name="Google Shape;716;g3123edf8f4c_2_266"/>
          <p:cNvSpPr txBox="1">
            <a:spLocks noGrp="1"/>
          </p:cNvSpPr>
          <p:nvPr>
            <p:ph type="body" idx="2"/>
          </p:nvPr>
        </p:nvSpPr>
        <p:spPr>
          <a:xfrm>
            <a:off x="7303912" y="1470556"/>
            <a:ext cx="4357864" cy="1577293"/>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7" name="Google Shape;717;g3123edf8f4c_2_266"/>
          <p:cNvSpPr txBox="1">
            <a:spLocks noGrp="1"/>
          </p:cNvSpPr>
          <p:nvPr>
            <p:ph type="body" idx="3"/>
          </p:nvPr>
        </p:nvSpPr>
        <p:spPr>
          <a:xfrm>
            <a:off x="7303912" y="3203588"/>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8" name="Google Shape;718;g3123edf8f4c_2_266"/>
          <p:cNvSpPr txBox="1">
            <a:spLocks noGrp="1"/>
          </p:cNvSpPr>
          <p:nvPr>
            <p:ph type="body" idx="4"/>
          </p:nvPr>
        </p:nvSpPr>
        <p:spPr>
          <a:xfrm>
            <a:off x="7303912" y="4975944"/>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18_Custom Layout">
  <p:cSld name="18_Custom Layout">
    <p:spTree>
      <p:nvGrpSpPr>
        <p:cNvPr id="1" name="Shape 719"/>
        <p:cNvGrpSpPr/>
        <p:nvPr/>
      </p:nvGrpSpPr>
      <p:grpSpPr>
        <a:xfrm>
          <a:off x="0" y="0"/>
          <a:ext cx="0" cy="0"/>
          <a:chOff x="0" y="0"/>
          <a:chExt cx="0" cy="0"/>
        </a:xfrm>
      </p:grpSpPr>
      <p:sp>
        <p:nvSpPr>
          <p:cNvPr id="720" name="Google Shape;720;g3123edf8f4c_2_277"/>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21" name="Google Shape;721;g3123edf8f4c_2_277"/>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722" name="Google Shape;722;g3123edf8f4c_2_277"/>
          <p:cNvSpPr/>
          <p:nvPr/>
        </p:nvSpPr>
        <p:spPr>
          <a:xfrm>
            <a:off x="600865" y="1187125"/>
            <a:ext cx="6189674" cy="552659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23" name="Google Shape;723;g3123edf8f4c_2_277"/>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724" name="Google Shape;724;g3123edf8f4c_2_27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725" name="Google Shape;725;g3123edf8f4c_2_277"/>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6" name="Google Shape;726;g3123edf8f4c_2_277"/>
          <p:cNvSpPr txBox="1">
            <a:spLocks noGrp="1"/>
          </p:cNvSpPr>
          <p:nvPr>
            <p:ph type="body" idx="1"/>
          </p:nvPr>
        </p:nvSpPr>
        <p:spPr>
          <a:xfrm>
            <a:off x="1209786" y="1836924"/>
            <a:ext cx="4814293" cy="422025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sz="2800" b="0">
                <a:solidFill>
                  <a:schemeClr val="lt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7" name="Google Shape;727;g3123edf8f4c_2_277"/>
          <p:cNvSpPr txBox="1">
            <a:spLocks noGrp="1"/>
          </p:cNvSpPr>
          <p:nvPr>
            <p:ph type="body" idx="2"/>
          </p:nvPr>
        </p:nvSpPr>
        <p:spPr>
          <a:xfrm>
            <a:off x="7303912" y="1470555"/>
            <a:ext cx="4357864" cy="5043133"/>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Calibri"/>
              <a:buAutoNum type="arabicPeriod"/>
              <a:defRPr sz="2800"/>
            </a:lvl1pPr>
            <a:lvl2pPr marL="914400" lvl="1" indent="-355600" algn="l">
              <a:lnSpc>
                <a:spcPct val="90000"/>
              </a:lnSpc>
              <a:spcBef>
                <a:spcPts val="500"/>
              </a:spcBef>
              <a:spcAft>
                <a:spcPts val="0"/>
              </a:spcAft>
              <a:buClr>
                <a:schemeClr val="dk1"/>
              </a:buClr>
              <a:buSzPts val="2000"/>
              <a:buFont typeface="Calibri"/>
              <a:buAutoNum type="arabicPeriod"/>
              <a:defRPr sz="2000"/>
            </a:lvl2pPr>
            <a:lvl3pPr marL="1371600" lvl="2" indent="-342900" algn="l">
              <a:lnSpc>
                <a:spcPct val="90000"/>
              </a:lnSpc>
              <a:spcBef>
                <a:spcPts val="500"/>
              </a:spcBef>
              <a:spcAft>
                <a:spcPts val="0"/>
              </a:spcAft>
              <a:buClr>
                <a:schemeClr val="dk1"/>
              </a:buClr>
              <a:buSzPts val="1800"/>
              <a:buFont typeface="Calibri"/>
              <a:buAutoNum type="arabicPeriod"/>
              <a:defRPr sz="1800"/>
            </a:lvl3pPr>
            <a:lvl4pPr marL="1828800" lvl="3" indent="-330200" algn="l">
              <a:lnSpc>
                <a:spcPct val="90000"/>
              </a:lnSpc>
              <a:spcBef>
                <a:spcPts val="500"/>
              </a:spcBef>
              <a:spcAft>
                <a:spcPts val="0"/>
              </a:spcAft>
              <a:buClr>
                <a:schemeClr val="dk1"/>
              </a:buClr>
              <a:buSzPts val="1600"/>
              <a:buFont typeface="Calibri"/>
              <a:buAutoNum type="arabicPeriod"/>
              <a:defRPr sz="1600"/>
            </a:lvl4pPr>
            <a:lvl5pPr marL="2286000" lvl="4" indent="-330200" algn="l">
              <a:lnSpc>
                <a:spcPct val="90000"/>
              </a:lnSpc>
              <a:spcBef>
                <a:spcPts val="500"/>
              </a:spcBef>
              <a:spcAft>
                <a:spcPts val="0"/>
              </a:spcAft>
              <a:buClr>
                <a:schemeClr val="dk1"/>
              </a:buClr>
              <a:buSzPts val="1600"/>
              <a:buFont typeface="Calibri"/>
              <a:buAutoNum type="arabicPeriod"/>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21_Custom Layout">
  <p:cSld name="21_Custom Layout">
    <p:spTree>
      <p:nvGrpSpPr>
        <p:cNvPr id="1" name="Shape 728"/>
        <p:cNvGrpSpPr/>
        <p:nvPr/>
      </p:nvGrpSpPr>
      <p:grpSpPr>
        <a:xfrm>
          <a:off x="0" y="0"/>
          <a:ext cx="0" cy="0"/>
          <a:chOff x="0" y="0"/>
          <a:chExt cx="0" cy="0"/>
        </a:xfrm>
      </p:grpSpPr>
      <p:pic>
        <p:nvPicPr>
          <p:cNvPr id="729" name="Google Shape;729;g3123edf8f4c_2_286"/>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730" name="Google Shape;730;g3123edf8f4c_2_286"/>
          <p:cNvSpPr/>
          <p:nvPr/>
        </p:nvSpPr>
        <p:spPr>
          <a:xfrm>
            <a:off x="571499" y="4089005"/>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1" name="Google Shape;731;g3123edf8f4c_2_286"/>
          <p:cNvSpPr/>
          <p:nvPr/>
        </p:nvSpPr>
        <p:spPr>
          <a:xfrm>
            <a:off x="571499" y="1609344"/>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2" name="Google Shape;732;g3123edf8f4c_2_286"/>
          <p:cNvSpPr/>
          <p:nvPr/>
        </p:nvSpPr>
        <p:spPr>
          <a:xfrm>
            <a:off x="6170545" y="4089005"/>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3" name="Google Shape;733;g3123edf8f4c_2_286"/>
          <p:cNvSpPr/>
          <p:nvPr/>
        </p:nvSpPr>
        <p:spPr>
          <a:xfrm>
            <a:off x="6170545" y="1609344"/>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34" name="Google Shape;734;g3123edf8f4c_2_286"/>
          <p:cNvCxnSpPr/>
          <p:nvPr/>
        </p:nvCxnSpPr>
        <p:spPr>
          <a:xfrm>
            <a:off x="1973179" y="1793718"/>
            <a:ext cx="0" cy="1790310"/>
          </a:xfrm>
          <a:prstGeom prst="straightConnector1">
            <a:avLst/>
          </a:prstGeom>
          <a:noFill/>
          <a:ln w="9525" cap="flat" cmpd="sng">
            <a:solidFill>
              <a:schemeClr val="lt1"/>
            </a:solidFill>
            <a:prstDash val="solid"/>
            <a:miter lim="800000"/>
            <a:headEnd type="none" w="sm" len="sm"/>
            <a:tailEnd type="none" w="sm" len="sm"/>
          </a:ln>
        </p:spPr>
      </p:cxnSp>
      <p:cxnSp>
        <p:nvCxnSpPr>
          <p:cNvPr id="735" name="Google Shape;735;g3123edf8f4c_2_286"/>
          <p:cNvCxnSpPr/>
          <p:nvPr/>
        </p:nvCxnSpPr>
        <p:spPr>
          <a:xfrm>
            <a:off x="1973179" y="4391326"/>
            <a:ext cx="0" cy="1746716"/>
          </a:xfrm>
          <a:prstGeom prst="straightConnector1">
            <a:avLst/>
          </a:prstGeom>
          <a:noFill/>
          <a:ln w="9525" cap="flat" cmpd="sng">
            <a:solidFill>
              <a:srgbClr val="193968"/>
            </a:solidFill>
            <a:prstDash val="solid"/>
            <a:miter lim="800000"/>
            <a:headEnd type="none" w="sm" len="sm"/>
            <a:tailEnd type="none" w="sm" len="sm"/>
          </a:ln>
        </p:spPr>
      </p:cxnSp>
      <p:cxnSp>
        <p:nvCxnSpPr>
          <p:cNvPr id="736" name="Google Shape;736;g3123edf8f4c_2_286"/>
          <p:cNvCxnSpPr/>
          <p:nvPr/>
        </p:nvCxnSpPr>
        <p:spPr>
          <a:xfrm>
            <a:off x="7555832" y="1793718"/>
            <a:ext cx="0" cy="1790310"/>
          </a:xfrm>
          <a:prstGeom prst="straightConnector1">
            <a:avLst/>
          </a:prstGeom>
          <a:noFill/>
          <a:ln w="9525" cap="flat" cmpd="sng">
            <a:solidFill>
              <a:srgbClr val="193968"/>
            </a:solidFill>
            <a:prstDash val="solid"/>
            <a:miter lim="800000"/>
            <a:headEnd type="none" w="sm" len="sm"/>
            <a:tailEnd type="none" w="sm" len="sm"/>
          </a:ln>
        </p:spPr>
      </p:cxnSp>
      <p:cxnSp>
        <p:nvCxnSpPr>
          <p:cNvPr id="737" name="Google Shape;737;g3123edf8f4c_2_286"/>
          <p:cNvCxnSpPr/>
          <p:nvPr/>
        </p:nvCxnSpPr>
        <p:spPr>
          <a:xfrm>
            <a:off x="7555832" y="4391326"/>
            <a:ext cx="0" cy="1746716"/>
          </a:xfrm>
          <a:prstGeom prst="straightConnector1">
            <a:avLst/>
          </a:prstGeom>
          <a:noFill/>
          <a:ln w="9525" cap="flat" cmpd="sng">
            <a:solidFill>
              <a:schemeClr val="lt1"/>
            </a:solidFill>
            <a:prstDash val="solid"/>
            <a:miter lim="800000"/>
            <a:headEnd type="none" w="sm" len="sm"/>
            <a:tailEnd type="none" w="sm" len="sm"/>
          </a:ln>
        </p:spPr>
      </p:cxnSp>
      <p:pic>
        <p:nvPicPr>
          <p:cNvPr id="738" name="Google Shape;738;g3123edf8f4c_2_28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cxnSp>
        <p:nvCxnSpPr>
          <p:cNvPr id="739" name="Google Shape;739;g3123edf8f4c_2_286"/>
          <p:cNvCxnSpPr/>
          <p:nvPr/>
        </p:nvCxnSpPr>
        <p:spPr>
          <a:xfrm>
            <a:off x="13378563" y="4347732"/>
            <a:ext cx="0" cy="1576087"/>
          </a:xfrm>
          <a:prstGeom prst="straightConnector1">
            <a:avLst/>
          </a:prstGeom>
          <a:noFill/>
          <a:ln w="9525" cap="flat" cmpd="sng">
            <a:solidFill>
              <a:srgbClr val="193968"/>
            </a:solidFill>
            <a:prstDash val="solid"/>
            <a:miter lim="800000"/>
            <a:headEnd type="none" w="sm" len="sm"/>
            <a:tailEnd type="none" w="sm" len="sm"/>
          </a:ln>
        </p:spPr>
      </p:cxnSp>
      <p:sp>
        <p:nvSpPr>
          <p:cNvPr id="740" name="Google Shape;740;g3123edf8f4c_2_28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1" name="Google Shape;741;g3123edf8f4c_2_286"/>
          <p:cNvSpPr>
            <a:spLocks noGrp="1"/>
          </p:cNvSpPr>
          <p:nvPr>
            <p:ph type="pic" idx="2"/>
          </p:nvPr>
        </p:nvSpPr>
        <p:spPr>
          <a:xfrm>
            <a:off x="824088" y="2100263"/>
            <a:ext cx="903288" cy="1331912"/>
          </a:xfrm>
          <a:prstGeom prst="rect">
            <a:avLst/>
          </a:prstGeom>
          <a:noFill/>
          <a:ln>
            <a:noFill/>
          </a:ln>
        </p:spPr>
      </p:sp>
      <p:sp>
        <p:nvSpPr>
          <p:cNvPr id="742" name="Google Shape;742;g3123edf8f4c_2_286"/>
          <p:cNvSpPr>
            <a:spLocks noGrp="1"/>
          </p:cNvSpPr>
          <p:nvPr>
            <p:ph type="pic" idx="3"/>
          </p:nvPr>
        </p:nvSpPr>
        <p:spPr>
          <a:xfrm>
            <a:off x="6425021" y="2100263"/>
            <a:ext cx="903288" cy="1331912"/>
          </a:xfrm>
          <a:prstGeom prst="rect">
            <a:avLst/>
          </a:prstGeom>
          <a:noFill/>
          <a:ln>
            <a:noFill/>
          </a:ln>
        </p:spPr>
      </p:sp>
      <p:sp>
        <p:nvSpPr>
          <p:cNvPr id="743" name="Google Shape;743;g3123edf8f4c_2_286"/>
          <p:cNvSpPr>
            <a:spLocks noGrp="1"/>
          </p:cNvSpPr>
          <p:nvPr>
            <p:ph type="pic" idx="4"/>
          </p:nvPr>
        </p:nvSpPr>
        <p:spPr>
          <a:xfrm>
            <a:off x="824088" y="4617686"/>
            <a:ext cx="903288" cy="1331912"/>
          </a:xfrm>
          <a:prstGeom prst="rect">
            <a:avLst/>
          </a:prstGeom>
          <a:noFill/>
          <a:ln>
            <a:noFill/>
          </a:ln>
        </p:spPr>
      </p:sp>
      <p:sp>
        <p:nvSpPr>
          <p:cNvPr id="744" name="Google Shape;744;g3123edf8f4c_2_286"/>
          <p:cNvSpPr>
            <a:spLocks noGrp="1"/>
          </p:cNvSpPr>
          <p:nvPr>
            <p:ph type="pic" idx="5"/>
          </p:nvPr>
        </p:nvSpPr>
        <p:spPr>
          <a:xfrm>
            <a:off x="6425021" y="4617686"/>
            <a:ext cx="903288" cy="1331912"/>
          </a:xfrm>
          <a:prstGeom prst="rect">
            <a:avLst/>
          </a:prstGeom>
          <a:noFill/>
          <a:ln>
            <a:noFill/>
          </a:ln>
        </p:spPr>
      </p:sp>
      <p:sp>
        <p:nvSpPr>
          <p:cNvPr id="745" name="Google Shape;745;g3123edf8f4c_2_286"/>
          <p:cNvSpPr txBox="1">
            <a:spLocks noGrp="1"/>
          </p:cNvSpPr>
          <p:nvPr>
            <p:ph type="body" idx="1"/>
          </p:nvPr>
        </p:nvSpPr>
        <p:spPr>
          <a:xfrm>
            <a:off x="2197100"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6" name="Google Shape;746;g3123edf8f4c_2_286"/>
          <p:cNvSpPr txBox="1">
            <a:spLocks noGrp="1"/>
          </p:cNvSpPr>
          <p:nvPr>
            <p:ph type="body" idx="6"/>
          </p:nvPr>
        </p:nvSpPr>
        <p:spPr>
          <a:xfrm>
            <a:off x="7782892"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7" name="Google Shape;747;g3123edf8f4c_2_286"/>
          <p:cNvSpPr txBox="1">
            <a:spLocks noGrp="1"/>
          </p:cNvSpPr>
          <p:nvPr>
            <p:ph type="body" idx="7"/>
          </p:nvPr>
        </p:nvSpPr>
        <p:spPr>
          <a:xfrm>
            <a:off x="2197100"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8" name="Google Shape;748;g3123edf8f4c_2_286"/>
          <p:cNvSpPr txBox="1">
            <a:spLocks noGrp="1"/>
          </p:cNvSpPr>
          <p:nvPr>
            <p:ph type="body" idx="8"/>
          </p:nvPr>
        </p:nvSpPr>
        <p:spPr>
          <a:xfrm>
            <a:off x="7782892"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10_Custom Layout">
  <p:cSld name="10_Custom Layout">
    <p:spTree>
      <p:nvGrpSpPr>
        <p:cNvPr id="1" name="Shape 749"/>
        <p:cNvGrpSpPr/>
        <p:nvPr/>
      </p:nvGrpSpPr>
      <p:grpSpPr>
        <a:xfrm>
          <a:off x="0" y="0"/>
          <a:ext cx="0" cy="0"/>
          <a:chOff x="0" y="0"/>
          <a:chExt cx="0" cy="0"/>
        </a:xfrm>
      </p:grpSpPr>
      <p:pic>
        <p:nvPicPr>
          <p:cNvPr id="750" name="Google Shape;750;g3123edf8f4c_2_307"/>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751" name="Google Shape;751;g3123edf8f4c_2_307"/>
          <p:cNvSpPr/>
          <p:nvPr/>
        </p:nvSpPr>
        <p:spPr>
          <a:xfrm>
            <a:off x="677780"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52" name="Google Shape;752;g3123edf8f4c_2_307"/>
          <p:cNvCxnSpPr/>
          <p:nvPr/>
        </p:nvCxnSpPr>
        <p:spPr>
          <a:xfrm>
            <a:off x="1985210" y="2034698"/>
            <a:ext cx="3623629" cy="0"/>
          </a:xfrm>
          <a:prstGeom prst="straightConnector1">
            <a:avLst/>
          </a:prstGeom>
          <a:noFill/>
          <a:ln w="9525" cap="flat" cmpd="sng">
            <a:solidFill>
              <a:srgbClr val="5D8B72"/>
            </a:solidFill>
            <a:prstDash val="solid"/>
            <a:miter lim="800000"/>
            <a:headEnd type="none" w="sm" len="sm"/>
            <a:tailEnd type="none" w="sm" len="sm"/>
          </a:ln>
        </p:spPr>
      </p:cxnSp>
      <p:sp>
        <p:nvSpPr>
          <p:cNvPr id="753" name="Google Shape;753;g3123edf8f4c_2_307"/>
          <p:cNvSpPr/>
          <p:nvPr/>
        </p:nvSpPr>
        <p:spPr>
          <a:xfrm>
            <a:off x="6422741"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54" name="Google Shape;754;g3123edf8f4c_2_307"/>
          <p:cNvCxnSpPr/>
          <p:nvPr/>
        </p:nvCxnSpPr>
        <p:spPr>
          <a:xfrm>
            <a:off x="7730171" y="2034698"/>
            <a:ext cx="3623629" cy="0"/>
          </a:xfrm>
          <a:prstGeom prst="straightConnector1">
            <a:avLst/>
          </a:prstGeom>
          <a:noFill/>
          <a:ln w="9525" cap="flat" cmpd="sng">
            <a:solidFill>
              <a:srgbClr val="5D8B72"/>
            </a:solidFill>
            <a:prstDash val="solid"/>
            <a:miter lim="800000"/>
            <a:headEnd type="none" w="sm" len="sm"/>
            <a:tailEnd type="none" w="sm" len="sm"/>
          </a:ln>
        </p:spPr>
      </p:cxnSp>
      <p:pic>
        <p:nvPicPr>
          <p:cNvPr id="755" name="Google Shape;755;g3123edf8f4c_2_30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756" name="Google Shape;756;g3123edf8f4c_2_307"/>
          <p:cNvSpPr txBox="1">
            <a:spLocks noGrp="1"/>
          </p:cNvSpPr>
          <p:nvPr>
            <p:ph type="body" idx="1"/>
          </p:nvPr>
        </p:nvSpPr>
        <p:spPr>
          <a:xfrm>
            <a:off x="677780"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7" name="Google Shape;757;g3123edf8f4c_2_307"/>
          <p:cNvSpPr txBox="1">
            <a:spLocks noGrp="1"/>
          </p:cNvSpPr>
          <p:nvPr>
            <p:ph type="body" idx="2"/>
          </p:nvPr>
        </p:nvSpPr>
        <p:spPr>
          <a:xfrm>
            <a:off x="6398356"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8" name="Google Shape;758;g3123edf8f4c_2_307"/>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9" name="Google Shape;759;g3123edf8f4c_2_307"/>
          <p:cNvSpPr>
            <a:spLocks noGrp="1"/>
          </p:cNvSpPr>
          <p:nvPr>
            <p:ph type="pic" idx="3"/>
          </p:nvPr>
        </p:nvSpPr>
        <p:spPr>
          <a:xfrm>
            <a:off x="767644" y="1741678"/>
            <a:ext cx="965282" cy="891293"/>
          </a:xfrm>
          <a:prstGeom prst="rect">
            <a:avLst/>
          </a:prstGeom>
          <a:noFill/>
          <a:ln>
            <a:noFill/>
          </a:ln>
        </p:spPr>
      </p:sp>
      <p:sp>
        <p:nvSpPr>
          <p:cNvPr id="760" name="Google Shape;760;g3123edf8f4c_2_307"/>
          <p:cNvSpPr>
            <a:spLocks noGrp="1"/>
          </p:cNvSpPr>
          <p:nvPr>
            <p:ph type="pic" idx="4"/>
          </p:nvPr>
        </p:nvSpPr>
        <p:spPr>
          <a:xfrm>
            <a:off x="6491111" y="1741678"/>
            <a:ext cx="965282" cy="891293"/>
          </a:xfrm>
          <a:prstGeom prst="rect">
            <a:avLst/>
          </a:prstGeom>
          <a:noFill/>
          <a:ln>
            <a:noFill/>
          </a:ln>
        </p:spPr>
      </p:sp>
      <p:sp>
        <p:nvSpPr>
          <p:cNvPr id="761" name="Google Shape;761;g3123edf8f4c_2_307"/>
          <p:cNvSpPr txBox="1">
            <a:spLocks noGrp="1"/>
          </p:cNvSpPr>
          <p:nvPr>
            <p:ph type="body" idx="5"/>
          </p:nvPr>
        </p:nvSpPr>
        <p:spPr>
          <a:xfrm>
            <a:off x="1984279" y="2143956"/>
            <a:ext cx="388725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2" name="Google Shape;762;g3123edf8f4c_2_307"/>
          <p:cNvSpPr txBox="1">
            <a:spLocks noGrp="1"/>
          </p:cNvSpPr>
          <p:nvPr>
            <p:ph type="body" idx="6"/>
          </p:nvPr>
        </p:nvSpPr>
        <p:spPr>
          <a:xfrm>
            <a:off x="7754885" y="2143956"/>
            <a:ext cx="383722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3" name="Google Shape;763;g3123edf8f4c_2_307"/>
          <p:cNvSpPr txBox="1">
            <a:spLocks noGrp="1"/>
          </p:cNvSpPr>
          <p:nvPr>
            <p:ph type="body" idx="7"/>
          </p:nvPr>
        </p:nvSpPr>
        <p:spPr>
          <a:xfrm>
            <a:off x="1984279" y="1570765"/>
            <a:ext cx="388725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4" name="Google Shape;764;g3123edf8f4c_2_307"/>
          <p:cNvSpPr txBox="1">
            <a:spLocks noGrp="1"/>
          </p:cNvSpPr>
          <p:nvPr>
            <p:ph type="body" idx="8"/>
          </p:nvPr>
        </p:nvSpPr>
        <p:spPr>
          <a:xfrm>
            <a:off x="7742527" y="1570765"/>
            <a:ext cx="383722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30_Custom Layout">
  <p:cSld name="30_Custom Layout">
    <p:spTree>
      <p:nvGrpSpPr>
        <p:cNvPr id="1" name="Shape 765"/>
        <p:cNvGrpSpPr/>
        <p:nvPr/>
      </p:nvGrpSpPr>
      <p:grpSpPr>
        <a:xfrm>
          <a:off x="0" y="0"/>
          <a:ext cx="0" cy="0"/>
          <a:chOff x="0" y="0"/>
          <a:chExt cx="0" cy="0"/>
        </a:xfrm>
      </p:grpSpPr>
      <p:pic>
        <p:nvPicPr>
          <p:cNvPr id="766" name="Google Shape;766;g3123edf8f4c_2_323"/>
          <p:cNvPicPr preferRelativeResize="0"/>
          <p:nvPr/>
        </p:nvPicPr>
        <p:blipFill rotWithShape="1">
          <a:blip r:embed="rId2">
            <a:alphaModFix/>
          </a:blip>
          <a:srcRect/>
          <a:stretch/>
        </p:blipFill>
        <p:spPr>
          <a:xfrm>
            <a:off x="1" y="0"/>
            <a:ext cx="12228755" cy="6878675"/>
          </a:xfrm>
          <a:prstGeom prst="rect">
            <a:avLst/>
          </a:prstGeom>
          <a:noFill/>
          <a:ln>
            <a:noFill/>
          </a:ln>
        </p:spPr>
      </p:pic>
      <p:sp>
        <p:nvSpPr>
          <p:cNvPr id="767" name="Google Shape;767;g3123edf8f4c_2_323"/>
          <p:cNvSpPr txBox="1"/>
          <p:nvPr/>
        </p:nvSpPr>
        <p:spPr>
          <a:xfrm>
            <a:off x="1" y="204498"/>
            <a:ext cx="12192000"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0" i="0" u="none" strike="noStrike" cap="none">
                <a:solidFill>
                  <a:schemeClr val="lt1"/>
                </a:solidFill>
                <a:latin typeface="Calibri"/>
                <a:ea typeface="Calibri"/>
                <a:cs typeface="Calibri"/>
                <a:sym typeface="Calibri"/>
              </a:rPr>
              <a:t>PROGRAM AT A GLANCE</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768"/>
        <p:cNvGrpSpPr/>
        <p:nvPr/>
      </p:nvGrpSpPr>
      <p:grpSpPr>
        <a:xfrm>
          <a:off x="0" y="0"/>
          <a:ext cx="0" cy="0"/>
          <a:chOff x="0" y="0"/>
          <a:chExt cx="0" cy="0"/>
        </a:xfrm>
      </p:grpSpPr>
      <p:sp>
        <p:nvSpPr>
          <p:cNvPr id="769" name="Google Shape;769;g3123edf8f4c_2_326"/>
          <p:cNvSpPr txBox="1">
            <a:spLocks noGrp="1"/>
          </p:cNvSpPr>
          <p:nvPr>
            <p:ph type="body" idx="1"/>
          </p:nvPr>
        </p:nvSpPr>
        <p:spPr>
          <a:xfrm>
            <a:off x="719253" y="1957038"/>
            <a:ext cx="10753493" cy="1143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70" name="Google Shape;770;g3123edf8f4c_2_326"/>
          <p:cNvPicPr preferRelativeResize="0"/>
          <p:nvPr/>
        </p:nvPicPr>
        <p:blipFill rotWithShape="1">
          <a:blip r:embed="rId2">
            <a:alphaModFix/>
          </a:blip>
          <a:srcRect/>
          <a:stretch/>
        </p:blipFill>
        <p:spPr>
          <a:xfrm>
            <a:off x="4147792" y="3790711"/>
            <a:ext cx="3895664" cy="2502513"/>
          </a:xfrm>
          <a:prstGeom prst="rect">
            <a:avLst/>
          </a:prstGeom>
          <a:noFill/>
          <a:ln>
            <a:noFill/>
          </a:ln>
        </p:spPr>
      </p:pic>
      <p:sp>
        <p:nvSpPr>
          <p:cNvPr id="771" name="Google Shape;771;g3123edf8f4c_2_326"/>
          <p:cNvSpPr/>
          <p:nvPr/>
        </p:nvSpPr>
        <p:spPr>
          <a:xfrm>
            <a:off x="0" y="3790711"/>
            <a:ext cx="3916875" cy="2490548"/>
          </a:xfrm>
          <a:prstGeom prst="rect">
            <a:avLst/>
          </a:prstGeom>
          <a:blipFill rotWithShape="1">
            <a:blip r:embed="rId3">
              <a:alphaModFix/>
            </a:blip>
            <a:stretch>
              <a:fillRect l="102"/>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2" name="Google Shape;772;g3123edf8f4c_2_326"/>
          <p:cNvSpPr/>
          <p:nvPr/>
        </p:nvSpPr>
        <p:spPr>
          <a:xfrm>
            <a:off x="8275125" y="3790711"/>
            <a:ext cx="3916875" cy="2490548"/>
          </a:xfrm>
          <a:prstGeom prst="rect">
            <a:avLst/>
          </a:prstGeom>
          <a:blipFill rotWithShape="1">
            <a:blip r:embed="rId4">
              <a:alphaModFix/>
            </a:blip>
            <a:stretch>
              <a:fillRect/>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a</a:t>
            </a:r>
            <a:endParaRPr sz="1400" b="0" i="0" u="none" strike="noStrike" cap="none">
              <a:solidFill>
                <a:srgbClr val="000000"/>
              </a:solidFill>
              <a:latin typeface="Arial"/>
              <a:ea typeface="Arial"/>
              <a:cs typeface="Arial"/>
              <a:sym typeface="Arial"/>
            </a:endParaRPr>
          </a:p>
        </p:txBody>
      </p:sp>
      <p:pic>
        <p:nvPicPr>
          <p:cNvPr id="773" name="Google Shape;773;g3123edf8f4c_2_326"/>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774" name="Google Shape;774;g3123edf8f4c_2_326"/>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775" name="Google Shape;775;g3123edf8f4c_2_326"/>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776"/>
        <p:cNvGrpSpPr/>
        <p:nvPr/>
      </p:nvGrpSpPr>
      <p:grpSpPr>
        <a:xfrm>
          <a:off x="0" y="0"/>
          <a:ext cx="0" cy="0"/>
          <a:chOff x="0" y="0"/>
          <a:chExt cx="0" cy="0"/>
        </a:xfrm>
      </p:grpSpPr>
      <p:cxnSp>
        <p:nvCxnSpPr>
          <p:cNvPr id="777" name="Google Shape;777;g3123edf8f4c_2_334"/>
          <p:cNvCxnSpPr/>
          <p:nvPr/>
        </p:nvCxnSpPr>
        <p:spPr>
          <a:xfrm>
            <a:off x="8866208" y="1085956"/>
            <a:ext cx="0" cy="3208252"/>
          </a:xfrm>
          <a:prstGeom prst="straightConnector1">
            <a:avLst/>
          </a:prstGeom>
          <a:noFill/>
          <a:ln w="15875" cap="flat" cmpd="sng">
            <a:solidFill>
              <a:srgbClr val="193968"/>
            </a:solidFill>
            <a:prstDash val="solid"/>
            <a:miter lim="800000"/>
            <a:headEnd type="none" w="sm" len="sm"/>
            <a:tailEnd type="none" w="sm" len="sm"/>
          </a:ln>
        </p:spPr>
      </p:cxnSp>
      <p:sp>
        <p:nvSpPr>
          <p:cNvPr id="778" name="Google Shape;778;g3123edf8f4c_2_334"/>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9" name="Google Shape;779;g3123edf8f4c_2_334"/>
          <p:cNvSpPr txBox="1"/>
          <p:nvPr/>
        </p:nvSpPr>
        <p:spPr>
          <a:xfrm>
            <a:off x="1099457" y="-65314"/>
            <a:ext cx="10515600" cy="132556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lt1"/>
              </a:buClr>
              <a:buSzPts val="4000"/>
              <a:buFont typeface="Arial"/>
              <a:buNone/>
            </a:pPr>
            <a:r>
              <a:rPr lang="en-US" sz="4000" b="0" i="0" u="none" strike="noStrike" cap="none">
                <a:solidFill>
                  <a:schemeClr val="lt1"/>
                </a:solidFill>
                <a:latin typeface="Arial"/>
                <a:ea typeface="Arial"/>
                <a:cs typeface="Arial"/>
                <a:sym typeface="Arial"/>
              </a:rPr>
              <a:t>Innovation</a:t>
            </a:r>
            <a:endParaRPr sz="4000" b="0" i="0" u="none" strike="noStrike" cap="none">
              <a:solidFill>
                <a:schemeClr val="lt1"/>
              </a:solidFill>
              <a:latin typeface="Calibri"/>
              <a:ea typeface="Calibri"/>
              <a:cs typeface="Calibri"/>
              <a:sym typeface="Calibri"/>
            </a:endParaRPr>
          </a:p>
        </p:txBody>
      </p:sp>
      <p:pic>
        <p:nvPicPr>
          <p:cNvPr id="780" name="Google Shape;780;g3123edf8f4c_2_334" descr="abraham lincoln famous quotes"/>
          <p:cNvPicPr preferRelativeResize="0"/>
          <p:nvPr/>
        </p:nvPicPr>
        <p:blipFill rotWithShape="1">
          <a:blip r:embed="rId2">
            <a:alphaModFix/>
          </a:blip>
          <a:srcRect/>
          <a:stretch/>
        </p:blipFill>
        <p:spPr>
          <a:xfrm>
            <a:off x="-13855" y="1074381"/>
            <a:ext cx="2438400" cy="3064776"/>
          </a:xfrm>
          <a:prstGeom prst="rect">
            <a:avLst/>
          </a:prstGeom>
          <a:noFill/>
          <a:ln>
            <a:noFill/>
          </a:ln>
        </p:spPr>
      </p:pic>
      <p:sp>
        <p:nvSpPr>
          <p:cNvPr id="781" name="Google Shape;781;g3123edf8f4c_2_334"/>
          <p:cNvSpPr txBox="1"/>
          <p:nvPr/>
        </p:nvSpPr>
        <p:spPr>
          <a:xfrm>
            <a:off x="2567080" y="1461560"/>
            <a:ext cx="5674103" cy="21852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dk1"/>
                </a:solidFill>
                <a:latin typeface="Calibri"/>
                <a:ea typeface="Calibri"/>
                <a:cs typeface="Calibri"/>
                <a:sym typeface="Calibri"/>
              </a:rPr>
              <a:t>The patent system … added the fuel of interest to the fire of genius in the discovery and production of new and useful things.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US" sz="2000" b="0" i="1" u="none" strike="noStrike" cap="none">
                <a:solidFill>
                  <a:schemeClr val="dk1"/>
                </a:solidFill>
                <a:latin typeface="Calibri"/>
                <a:ea typeface="Calibri"/>
                <a:cs typeface="Calibri"/>
                <a:sym typeface="Calibri"/>
              </a:rPr>
              <a:t>	</a:t>
            </a:r>
            <a:r>
              <a:rPr lang="en-US" sz="1800" b="0" i="1" u="none" strike="noStrike" cap="none">
                <a:solidFill>
                  <a:schemeClr val="dk1"/>
                </a:solidFill>
                <a:latin typeface="Calibri"/>
                <a:ea typeface="Calibri"/>
                <a:cs typeface="Calibri"/>
                <a:sym typeface="Calibri"/>
              </a:rPr>
              <a:t>Abraham Lincoln – April 6, 1858</a:t>
            </a:r>
            <a:endParaRPr sz="1400" b="0" i="0" u="none" strike="noStrike" cap="none">
              <a:solidFill>
                <a:srgbClr val="000000"/>
              </a:solidFill>
              <a:latin typeface="Arial"/>
              <a:ea typeface="Arial"/>
              <a:cs typeface="Arial"/>
              <a:sym typeface="Arial"/>
            </a:endParaRPr>
          </a:p>
        </p:txBody>
      </p:sp>
      <p:pic>
        <p:nvPicPr>
          <p:cNvPr id="782" name="Google Shape;782;g3123edf8f4c_2_334" descr="http://ipwatchdog.com/images/george-washington-150-180.jpg"/>
          <p:cNvPicPr preferRelativeResize="0"/>
          <p:nvPr/>
        </p:nvPicPr>
        <p:blipFill rotWithShape="1">
          <a:blip r:embed="rId3">
            <a:alphaModFix/>
          </a:blip>
          <a:srcRect/>
          <a:stretch/>
        </p:blipFill>
        <p:spPr>
          <a:xfrm>
            <a:off x="-13855" y="3931920"/>
            <a:ext cx="2438400" cy="2926080"/>
          </a:xfrm>
          <a:prstGeom prst="rect">
            <a:avLst/>
          </a:prstGeom>
          <a:noFill/>
          <a:ln>
            <a:noFill/>
          </a:ln>
        </p:spPr>
      </p:pic>
      <p:pic>
        <p:nvPicPr>
          <p:cNvPr id="783" name="Google Shape;783;g3123edf8f4c_2_334" descr="Image result"/>
          <p:cNvPicPr preferRelativeResize="0"/>
          <p:nvPr/>
        </p:nvPicPr>
        <p:blipFill rotWithShape="1">
          <a:blip r:embed="rId4">
            <a:alphaModFix/>
          </a:blip>
          <a:srcRect/>
          <a:stretch/>
        </p:blipFill>
        <p:spPr>
          <a:xfrm>
            <a:off x="9098830" y="1196270"/>
            <a:ext cx="2890866" cy="2360813"/>
          </a:xfrm>
          <a:prstGeom prst="rect">
            <a:avLst/>
          </a:prstGeom>
          <a:noFill/>
          <a:ln>
            <a:noFill/>
          </a:ln>
        </p:spPr>
      </p:pic>
      <p:sp>
        <p:nvSpPr>
          <p:cNvPr id="784" name="Google Shape;784;g3123edf8f4c_2_334"/>
          <p:cNvSpPr txBox="1"/>
          <p:nvPr/>
        </p:nvSpPr>
        <p:spPr>
          <a:xfrm>
            <a:off x="9603840" y="3562586"/>
            <a:ext cx="215148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U.S. Patent No. 6469</a:t>
            </a:r>
            <a:endParaRPr sz="1400" b="0" i="0" u="none" strike="noStrike" cap="none">
              <a:solidFill>
                <a:srgbClr val="000000"/>
              </a:solidFill>
              <a:latin typeface="Arial"/>
              <a:ea typeface="Arial"/>
              <a:cs typeface="Arial"/>
              <a:sym typeface="Arial"/>
            </a:endParaRPr>
          </a:p>
        </p:txBody>
      </p:sp>
      <p:sp>
        <p:nvSpPr>
          <p:cNvPr id="785" name="Google Shape;785;g3123edf8f4c_2_334"/>
          <p:cNvSpPr/>
          <p:nvPr/>
        </p:nvSpPr>
        <p:spPr>
          <a:xfrm>
            <a:off x="2567080" y="4126802"/>
            <a:ext cx="9188246" cy="261116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Calibri"/>
                <a:ea typeface="Calibri"/>
                <a:cs typeface="Calibri"/>
                <a:sym typeface="Calibri"/>
              </a:rPr>
              <a:t>…Giving effectual encouragement as well to the introduction of </a:t>
            </a:r>
            <a:r>
              <a:rPr lang="en-US" sz="2800" b="1" i="0" u="none" strike="noStrike" cap="none">
                <a:solidFill>
                  <a:schemeClr val="lt1"/>
                </a:solidFill>
                <a:latin typeface="Calibri"/>
                <a:ea typeface="Calibri"/>
                <a:cs typeface="Calibri"/>
                <a:sym typeface="Calibri"/>
              </a:rPr>
              <a:t>new and useful inventions </a:t>
            </a:r>
            <a:r>
              <a:rPr lang="en-US" sz="2800" b="0" i="0" u="none" strike="noStrike" cap="none">
                <a:solidFill>
                  <a:schemeClr val="lt1"/>
                </a:solidFill>
                <a:latin typeface="Calibri"/>
                <a:ea typeface="Calibri"/>
                <a:cs typeface="Calibri"/>
                <a:sym typeface="Calibri"/>
              </a:rPr>
              <a:t>from abroad as to the exertions of skill and genius in producing them at home, and of facilitating the intercourse between the distant parts of our country…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1" u="none" strike="noStrike" cap="none">
                <a:solidFill>
                  <a:schemeClr val="lt1"/>
                </a:solidFill>
                <a:latin typeface="Calibri"/>
                <a:ea typeface="Calibri"/>
                <a:cs typeface="Calibri"/>
                <a:sym typeface="Calibri"/>
              </a:rPr>
              <a:t>	</a:t>
            </a:r>
            <a:r>
              <a:rPr lang="en-US" sz="2000" b="0" i="1" u="none" strike="noStrike" cap="none">
                <a:solidFill>
                  <a:schemeClr val="lt1"/>
                </a:solidFill>
                <a:latin typeface="Calibri"/>
                <a:ea typeface="Calibri"/>
                <a:cs typeface="Calibri"/>
                <a:sym typeface="Calibri"/>
              </a:rPr>
              <a:t>George Washington, State of the Union Address, January 8, 1790 </a:t>
            </a:r>
            <a:endParaRPr sz="1400" b="0" i="0" u="none" strike="noStrike" cap="none">
              <a:solidFill>
                <a:srgbClr val="000000"/>
              </a:solidFill>
              <a:latin typeface="Arial"/>
              <a:ea typeface="Arial"/>
              <a:cs typeface="Arial"/>
              <a:sym typeface="Arial"/>
            </a:endParaRPr>
          </a:p>
        </p:txBody>
      </p:sp>
      <p:cxnSp>
        <p:nvCxnSpPr>
          <p:cNvPr id="786" name="Google Shape;786;g3123edf8f4c_2_334"/>
          <p:cNvCxnSpPr/>
          <p:nvPr/>
        </p:nvCxnSpPr>
        <p:spPr>
          <a:xfrm>
            <a:off x="2424545" y="3931920"/>
            <a:ext cx="6876589" cy="0"/>
          </a:xfrm>
          <a:prstGeom prst="straightConnector1">
            <a:avLst/>
          </a:prstGeom>
          <a:noFill/>
          <a:ln w="9525" cap="flat" cmpd="sng">
            <a:solidFill>
              <a:schemeClr val="accent1"/>
            </a:solidFill>
            <a:prstDash val="solid"/>
            <a:miter lim="800000"/>
            <a:headEnd type="none" w="sm" len="sm"/>
            <a:tailEnd type="none" w="sm" len="sm"/>
          </a:ln>
        </p:spPr>
      </p:cxnSp>
      <p:pic>
        <p:nvPicPr>
          <p:cNvPr id="787" name="Google Shape;787;g3123edf8f4c_2_334"/>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788" name="Google Shape;788;g3123edf8f4c_2_334"/>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789" name="Google Shape;789;g3123edf8f4c_2_334"/>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Innovation</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17_Custom Layout">
  <p:cSld name="17_Custom Layout">
    <p:spTree>
      <p:nvGrpSpPr>
        <p:cNvPr id="1" name="Shape 790"/>
        <p:cNvGrpSpPr/>
        <p:nvPr/>
      </p:nvGrpSpPr>
      <p:grpSpPr>
        <a:xfrm>
          <a:off x="0" y="0"/>
          <a:ext cx="0" cy="0"/>
          <a:chOff x="0" y="0"/>
          <a:chExt cx="0" cy="0"/>
        </a:xfrm>
      </p:grpSpPr>
      <p:sp>
        <p:nvSpPr>
          <p:cNvPr id="791" name="Google Shape;791;g3123edf8f4c_2_3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2" name="Google Shape;792;g3123edf8f4c_2_3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793" name="Google Shape;793;g3123edf8f4c_2_3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794" name="Google Shape;794;g3123edf8f4c_2_348"/>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grpSp>
        <p:nvGrpSpPr>
          <p:cNvPr id="795" name="Google Shape;795;g3123edf8f4c_2_348"/>
          <p:cNvGrpSpPr/>
          <p:nvPr/>
        </p:nvGrpSpPr>
        <p:grpSpPr>
          <a:xfrm>
            <a:off x="0" y="0"/>
            <a:ext cx="13239208" cy="7167023"/>
            <a:chOff x="-279991" y="0"/>
            <a:chExt cx="13239208" cy="7167023"/>
          </a:xfrm>
        </p:grpSpPr>
        <p:pic>
          <p:nvPicPr>
            <p:cNvPr id="796" name="Google Shape;796;g3123edf8f4c_2_348" descr="http://media.washtimes.com.s3.amazonaws.com/media/image/2015/09/08/9_8_2015_2constitution8201.jpg"/>
            <p:cNvPicPr preferRelativeResize="0"/>
            <p:nvPr/>
          </p:nvPicPr>
          <p:blipFill rotWithShape="1">
            <a:blip r:embed="rId2">
              <a:alphaModFix/>
            </a:blip>
            <a:srcRect/>
            <a:stretch/>
          </p:blipFill>
          <p:spPr>
            <a:xfrm>
              <a:off x="-279991" y="0"/>
              <a:ext cx="12471991" cy="6858000"/>
            </a:xfrm>
            <a:prstGeom prst="rect">
              <a:avLst/>
            </a:prstGeom>
            <a:noFill/>
            <a:ln>
              <a:noFill/>
            </a:ln>
          </p:spPr>
        </p:pic>
        <p:sp>
          <p:nvSpPr>
            <p:cNvPr id="797" name="Google Shape;797;g3123edf8f4c_2_348"/>
            <p:cNvSpPr/>
            <p:nvPr/>
          </p:nvSpPr>
          <p:spPr>
            <a:xfrm>
              <a:off x="-279990" y="0"/>
              <a:ext cx="12471990" cy="6858000"/>
            </a:xfrm>
            <a:prstGeom prst="rect">
              <a:avLst/>
            </a:prstGeom>
            <a:solidFill>
              <a:srgbClr val="202730">
                <a:alpha val="70196"/>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798" name="Google Shape;798;g3123edf8f4c_2_348"/>
            <p:cNvGrpSpPr/>
            <p:nvPr/>
          </p:nvGrpSpPr>
          <p:grpSpPr>
            <a:xfrm>
              <a:off x="6375537" y="583343"/>
              <a:ext cx="6583680" cy="6583680"/>
              <a:chOff x="6925234" y="-971550"/>
              <a:chExt cx="6583680" cy="6583680"/>
            </a:xfrm>
          </p:grpSpPr>
          <p:sp>
            <p:nvSpPr>
              <p:cNvPr id="799" name="Google Shape;799;g3123edf8f4c_2_348"/>
              <p:cNvSpPr/>
              <p:nvPr/>
            </p:nvSpPr>
            <p:spPr>
              <a:xfrm>
                <a:off x="6925234" y="-971550"/>
                <a:ext cx="6583680" cy="6583680"/>
              </a:xfrm>
              <a:prstGeom prst="ellipse">
                <a:avLst/>
              </a:prstGeom>
              <a:solidFill>
                <a:srgbClr val="A7AAA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00" name="Google Shape;800;g3123edf8f4c_2_348" descr="http://media.washtimes.com.s3.amazonaws.com/media/image/2015/09/08/9_8_2015_2constitution8201.jpg"/>
              <p:cNvPicPr preferRelativeResize="0"/>
              <p:nvPr/>
            </p:nvPicPr>
            <p:blipFill rotWithShape="1">
              <a:blip r:embed="rId3">
                <a:alphaModFix/>
              </a:blip>
              <a:srcRect l="-11" r="24789"/>
              <a:stretch/>
            </p:blipFill>
            <p:spPr>
              <a:xfrm>
                <a:off x="7062394" y="-834390"/>
                <a:ext cx="6309360" cy="6309360"/>
              </a:xfrm>
              <a:prstGeom prst="ellipse">
                <a:avLst/>
              </a:prstGeom>
              <a:noFill/>
              <a:ln>
                <a:noFill/>
              </a:ln>
            </p:spPr>
          </p:pic>
        </p:grpSp>
      </p:gr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801"/>
        <p:cNvGrpSpPr/>
        <p:nvPr/>
      </p:nvGrpSpPr>
      <p:grpSpPr>
        <a:xfrm>
          <a:off x="0" y="0"/>
          <a:ext cx="0" cy="0"/>
          <a:chOff x="0" y="0"/>
          <a:chExt cx="0" cy="0"/>
        </a:xfrm>
      </p:grpSpPr>
      <p:sp>
        <p:nvSpPr>
          <p:cNvPr id="802" name="Google Shape;802;g3123edf8f4c_2_359"/>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03" name="Google Shape;803;g3123edf8f4c_2_359"/>
          <p:cNvSpPr txBox="1"/>
          <p:nvPr/>
        </p:nvSpPr>
        <p:spPr>
          <a:xfrm>
            <a:off x="10173653" y="4198719"/>
            <a:ext cx="1410093"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NIST Center for Neutron Research</a:t>
            </a:r>
            <a:endParaRPr sz="1400" b="0" i="0" u="none" strike="noStrike" cap="none">
              <a:solidFill>
                <a:srgbClr val="000000"/>
              </a:solidFill>
              <a:latin typeface="Arial"/>
              <a:ea typeface="Arial"/>
              <a:cs typeface="Arial"/>
              <a:sym typeface="Arial"/>
            </a:endParaRPr>
          </a:p>
        </p:txBody>
      </p:sp>
      <p:sp>
        <p:nvSpPr>
          <p:cNvPr id="804" name="Google Shape;804;g3123edf8f4c_2_359"/>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05" name="Google Shape;805;g3123edf8f4c_2_359"/>
          <p:cNvSpPr txBox="1"/>
          <p:nvPr/>
        </p:nvSpPr>
        <p:spPr>
          <a:xfrm>
            <a:off x="8507867" y="4198719"/>
            <a:ext cx="1560166" cy="107721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Center for Nanoscale Science and Technology</a:t>
            </a:r>
            <a:endParaRPr sz="1400" b="0" i="0" u="none" strike="noStrike" cap="none">
              <a:solidFill>
                <a:srgbClr val="000000"/>
              </a:solidFill>
              <a:latin typeface="Arial"/>
              <a:ea typeface="Arial"/>
              <a:cs typeface="Arial"/>
              <a:sym typeface="Arial"/>
            </a:endParaRPr>
          </a:p>
        </p:txBody>
      </p:sp>
      <p:sp>
        <p:nvSpPr>
          <p:cNvPr id="806" name="Google Shape;806;g3123edf8f4c_2_359"/>
          <p:cNvSpPr/>
          <p:nvPr/>
        </p:nvSpPr>
        <p:spPr>
          <a:xfrm>
            <a:off x="6976872" y="3561054"/>
            <a:ext cx="1450646"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07" name="Google Shape;807;g3123edf8f4c_2_359"/>
          <p:cNvSpPr txBox="1"/>
          <p:nvPr/>
        </p:nvSpPr>
        <p:spPr>
          <a:xfrm>
            <a:off x="66623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Communication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808" name="Google Shape;808;g3123edf8f4c_2_359"/>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09" name="Google Shape;809;g3123edf8f4c_2_359"/>
          <p:cNvSpPr txBox="1"/>
          <p:nvPr/>
        </p:nvSpPr>
        <p:spPr>
          <a:xfrm>
            <a:off x="50748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Information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810" name="Google Shape;810;g3123edf8f4c_2_359"/>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811" name="Google Shape;811;g3123edf8f4c_2_359"/>
          <p:cNvSpPr txBox="1"/>
          <p:nvPr/>
        </p:nvSpPr>
        <p:spPr>
          <a:xfrm>
            <a:off x="3500036" y="4198719"/>
            <a:ext cx="2086994"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Engineering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812" name="Google Shape;812;g3123edf8f4c_2_359"/>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13" name="Google Shape;813;g3123edf8f4c_2_359"/>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14" name="Google Shape;814;g3123edf8f4c_2_359"/>
          <p:cNvPicPr preferRelativeResize="0"/>
          <p:nvPr/>
        </p:nvPicPr>
        <p:blipFill rotWithShape="1">
          <a:blip r:embed="rId2">
            <a:alphaModFix/>
          </a:blip>
          <a:srcRect/>
          <a:stretch/>
        </p:blipFill>
        <p:spPr>
          <a:xfrm>
            <a:off x="3836549" y="2348884"/>
            <a:ext cx="1402923" cy="1403903"/>
          </a:xfrm>
          <a:prstGeom prst="rect">
            <a:avLst/>
          </a:prstGeom>
          <a:noFill/>
          <a:ln>
            <a:noFill/>
          </a:ln>
          <a:effectLst>
            <a:outerShdw blurRad="292100" dist="139700" dir="2700000" algn="tl" rotWithShape="0">
              <a:srgbClr val="333333">
                <a:alpha val="62745"/>
              </a:srgbClr>
            </a:outerShdw>
          </a:effectLst>
        </p:spPr>
      </p:pic>
      <p:pic>
        <p:nvPicPr>
          <p:cNvPr id="815" name="Google Shape;815;g3123edf8f4c_2_359"/>
          <p:cNvPicPr preferRelativeResize="0"/>
          <p:nvPr/>
        </p:nvPicPr>
        <p:blipFill rotWithShape="1">
          <a:blip r:embed="rId3">
            <a:alphaModFix/>
          </a:blip>
          <a:srcRect/>
          <a:stretch/>
        </p:blipFill>
        <p:spPr>
          <a:xfrm>
            <a:off x="6976872" y="2353774"/>
            <a:ext cx="1453896" cy="1399013"/>
          </a:xfrm>
          <a:prstGeom prst="rect">
            <a:avLst/>
          </a:prstGeom>
          <a:noFill/>
          <a:ln>
            <a:noFill/>
          </a:ln>
          <a:effectLst>
            <a:outerShdw blurRad="292100" dist="139700" dir="2700000" algn="tl" rotWithShape="0">
              <a:srgbClr val="333333">
                <a:alpha val="62745"/>
              </a:srgbClr>
            </a:outerShdw>
          </a:effectLst>
        </p:spPr>
      </p:pic>
      <p:pic>
        <p:nvPicPr>
          <p:cNvPr id="816" name="Google Shape;816;g3123edf8f4c_2_359" descr="False color SEM showing electrical testing of a carbon nanotube bundle using the nanoscale-positioning in-situ probe system. "/>
          <p:cNvPicPr preferRelativeResize="0"/>
          <p:nvPr/>
        </p:nvPicPr>
        <p:blipFill rotWithShape="1">
          <a:blip r:embed="rId4">
            <a:alphaModFix/>
          </a:blip>
          <a:srcRect t="-379" b="-886"/>
          <a:stretch/>
        </p:blipFill>
        <p:spPr>
          <a:xfrm>
            <a:off x="8582008" y="2346319"/>
            <a:ext cx="1399032" cy="1401578"/>
          </a:xfrm>
          <a:prstGeom prst="rect">
            <a:avLst/>
          </a:prstGeom>
          <a:noFill/>
          <a:ln>
            <a:noFill/>
          </a:ln>
          <a:effectLst>
            <a:outerShdw blurRad="292100" dist="139700" dir="2700000" algn="tl" rotWithShape="0">
              <a:srgbClr val="333333">
                <a:alpha val="62745"/>
              </a:srgbClr>
            </a:outerShdw>
          </a:effectLst>
        </p:spPr>
      </p:pic>
      <p:pic>
        <p:nvPicPr>
          <p:cNvPr id="817" name="Google Shape;817;g3123edf8f4c_2_359"/>
          <p:cNvPicPr preferRelativeResize="0"/>
          <p:nvPr/>
        </p:nvPicPr>
        <p:blipFill rotWithShape="1">
          <a:blip r:embed="rId5">
            <a:alphaModFix/>
          </a:blip>
          <a:srcRect/>
          <a:stretch/>
        </p:blipFill>
        <p:spPr>
          <a:xfrm>
            <a:off x="10173653" y="2348884"/>
            <a:ext cx="1399032" cy="1399032"/>
          </a:xfrm>
          <a:prstGeom prst="rect">
            <a:avLst/>
          </a:prstGeom>
          <a:noFill/>
          <a:ln>
            <a:noFill/>
          </a:ln>
          <a:effectLst>
            <a:outerShdw blurRad="292100" dist="139700" dir="2700000" algn="tl" rotWithShape="0">
              <a:srgbClr val="333333">
                <a:alpha val="62745"/>
              </a:srgbClr>
            </a:outerShdw>
          </a:effectLst>
        </p:spPr>
      </p:pic>
      <p:pic>
        <p:nvPicPr>
          <p:cNvPr id="818" name="Google Shape;818;g3123edf8f4c_2_359"/>
          <p:cNvPicPr preferRelativeResize="0"/>
          <p:nvPr/>
        </p:nvPicPr>
        <p:blipFill rotWithShape="1">
          <a:blip r:embed="rId6">
            <a:alphaModFix/>
          </a:blip>
          <a:srcRect/>
          <a:stretch/>
        </p:blipFill>
        <p:spPr>
          <a:xfrm>
            <a:off x="5416970" y="2348884"/>
            <a:ext cx="1399013" cy="1399013"/>
          </a:xfrm>
          <a:prstGeom prst="rect">
            <a:avLst/>
          </a:prstGeom>
          <a:noFill/>
          <a:ln>
            <a:noFill/>
          </a:ln>
          <a:effectLst>
            <a:outerShdw blurRad="292100" dist="139700" dir="2700000" algn="tl" rotWithShape="0">
              <a:srgbClr val="333333">
                <a:alpha val="62745"/>
              </a:srgbClr>
            </a:outerShdw>
          </a:effectLst>
        </p:spPr>
      </p:pic>
      <p:sp>
        <p:nvSpPr>
          <p:cNvPr id="819" name="Google Shape;819;g3123edf8f4c_2_359"/>
          <p:cNvSpPr txBox="1"/>
          <p:nvPr/>
        </p:nvSpPr>
        <p:spPr>
          <a:xfrm>
            <a:off x="2072917" y="4198719"/>
            <a:ext cx="176778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Physical Measurement Laboratory</a:t>
            </a:r>
            <a:endParaRPr sz="1400" b="0" i="0" u="none" strike="noStrike" cap="none">
              <a:solidFill>
                <a:srgbClr val="000000"/>
              </a:solidFill>
              <a:latin typeface="Arial"/>
              <a:ea typeface="Arial"/>
              <a:cs typeface="Arial"/>
              <a:sym typeface="Arial"/>
            </a:endParaRPr>
          </a:p>
        </p:txBody>
      </p:sp>
      <p:sp>
        <p:nvSpPr>
          <p:cNvPr id="820" name="Google Shape;820;g3123edf8f4c_2_359"/>
          <p:cNvSpPr txBox="1"/>
          <p:nvPr/>
        </p:nvSpPr>
        <p:spPr>
          <a:xfrm>
            <a:off x="432382" y="4198719"/>
            <a:ext cx="183732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Material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Measurement Laboratory</a:t>
            </a:r>
            <a:endParaRPr sz="1400" b="0" i="0" u="none" strike="noStrike" cap="none">
              <a:solidFill>
                <a:srgbClr val="000000"/>
              </a:solidFill>
              <a:latin typeface="Arial"/>
              <a:ea typeface="Arial"/>
              <a:cs typeface="Arial"/>
              <a:sym typeface="Arial"/>
            </a:endParaRPr>
          </a:p>
        </p:txBody>
      </p:sp>
      <p:pic>
        <p:nvPicPr>
          <p:cNvPr id="821" name="Google Shape;821;g3123edf8f4c_2_359"/>
          <p:cNvPicPr preferRelativeResize="0"/>
          <p:nvPr/>
        </p:nvPicPr>
        <p:blipFill rotWithShape="1">
          <a:blip r:embed="rId7">
            <a:alphaModFix/>
          </a:blip>
          <a:srcRect/>
          <a:stretch/>
        </p:blipFill>
        <p:spPr>
          <a:xfrm>
            <a:off x="2259313" y="2348884"/>
            <a:ext cx="1401578" cy="1401578"/>
          </a:xfrm>
          <a:prstGeom prst="rect">
            <a:avLst/>
          </a:prstGeom>
          <a:noFill/>
          <a:ln>
            <a:noFill/>
          </a:ln>
          <a:effectLst>
            <a:outerShdw blurRad="292100" dist="139700" dir="2700000" algn="tl" rotWithShape="0">
              <a:srgbClr val="333333">
                <a:alpha val="62745"/>
              </a:srgbClr>
            </a:outerShdw>
          </a:effectLst>
        </p:spPr>
      </p:pic>
      <p:pic>
        <p:nvPicPr>
          <p:cNvPr id="822" name="Google Shape;822;g3123edf8f4c_2_359" descr="DNA sequencing"/>
          <p:cNvPicPr preferRelativeResize="0"/>
          <p:nvPr/>
        </p:nvPicPr>
        <p:blipFill rotWithShape="1">
          <a:blip r:embed="rId8">
            <a:alphaModFix/>
          </a:blip>
          <a:srcRect/>
          <a:stretch/>
        </p:blipFill>
        <p:spPr>
          <a:xfrm>
            <a:off x="651527" y="2348884"/>
            <a:ext cx="1399032" cy="1399720"/>
          </a:xfrm>
          <a:prstGeom prst="rect">
            <a:avLst/>
          </a:prstGeom>
          <a:noFill/>
          <a:ln>
            <a:noFill/>
          </a:ln>
          <a:effectLst>
            <a:outerShdw blurRad="292100" dist="139700" dir="2700000" algn="tl" rotWithShape="0">
              <a:srgbClr val="333333">
                <a:alpha val="62745"/>
              </a:srgbClr>
            </a:outerShdw>
          </a:effectLst>
        </p:spPr>
      </p:pic>
      <p:pic>
        <p:nvPicPr>
          <p:cNvPr id="823" name="Google Shape;823;g3123edf8f4c_2_359"/>
          <p:cNvPicPr preferRelativeResize="0"/>
          <p:nvPr/>
        </p:nvPicPr>
        <p:blipFill rotWithShape="1">
          <a:blip r:embed="rId9">
            <a:alphaModFix/>
          </a:blip>
          <a:srcRect/>
          <a:stretch/>
        </p:blipFill>
        <p:spPr>
          <a:xfrm>
            <a:off x="0" y="0"/>
            <a:ext cx="12192000" cy="1087129"/>
          </a:xfrm>
          <a:prstGeom prst="rect">
            <a:avLst/>
          </a:prstGeom>
          <a:noFill/>
          <a:ln>
            <a:noFill/>
          </a:ln>
        </p:spPr>
      </p:pic>
      <p:pic>
        <p:nvPicPr>
          <p:cNvPr id="824" name="Google Shape;824;g3123edf8f4c_2_359"/>
          <p:cNvPicPr preferRelativeResize="0"/>
          <p:nvPr/>
        </p:nvPicPr>
        <p:blipFill rotWithShape="1">
          <a:blip r:embed="rId10">
            <a:alphaModFix amt="70000"/>
          </a:blip>
          <a:srcRect/>
          <a:stretch/>
        </p:blipFill>
        <p:spPr>
          <a:xfrm>
            <a:off x="10696074" y="508222"/>
            <a:ext cx="1119415" cy="295401"/>
          </a:xfrm>
          <a:prstGeom prst="rect">
            <a:avLst/>
          </a:prstGeom>
          <a:noFill/>
          <a:ln>
            <a:noFill/>
          </a:ln>
        </p:spPr>
      </p:pic>
      <p:sp>
        <p:nvSpPr>
          <p:cNvPr id="825" name="Google Shape;825;g3123edf8f4c_2_359"/>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NIST Laboratory Programs</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826"/>
        <p:cNvGrpSpPr/>
        <p:nvPr/>
      </p:nvGrpSpPr>
      <p:grpSpPr>
        <a:xfrm>
          <a:off x="0" y="0"/>
          <a:ext cx="0" cy="0"/>
          <a:chOff x="0" y="0"/>
          <a:chExt cx="0" cy="0"/>
        </a:xfrm>
      </p:grpSpPr>
      <p:pic>
        <p:nvPicPr>
          <p:cNvPr id="827" name="Google Shape;827;g3123edf8f4c_2_384"/>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828" name="Google Shape;828;g3123edf8f4c_2_384"/>
          <p:cNvSpPr/>
          <p:nvPr/>
        </p:nvSpPr>
        <p:spPr>
          <a:xfrm>
            <a:off x="1152691" y="1073426"/>
            <a:ext cx="9880600" cy="5057790"/>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9" name="Google Shape;829;g3123edf8f4c_2_384"/>
          <p:cNvSpPr txBox="1"/>
          <p:nvPr/>
        </p:nvSpPr>
        <p:spPr>
          <a:xfrm>
            <a:off x="1658685" y="1834991"/>
            <a:ext cx="9098962"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8000"/>
              <a:buFont typeface="Arial"/>
              <a:buNone/>
            </a:pPr>
            <a:r>
              <a:rPr lang="en-US" sz="8000" b="1" i="0" u="none" strike="noStrike" cap="none">
                <a:solidFill>
                  <a:schemeClr val="lt1"/>
                </a:solidFill>
                <a:latin typeface="Calibri"/>
                <a:ea typeface="Calibri"/>
                <a:cs typeface="Calibri"/>
                <a:sym typeface="Calibri"/>
              </a:rPr>
              <a:t>STAY IN TOUCH</a:t>
            </a:r>
            <a:endParaRPr sz="1400" b="0" i="0" u="none" strike="noStrike" cap="none">
              <a:solidFill>
                <a:srgbClr val="000000"/>
              </a:solidFill>
              <a:latin typeface="Arial"/>
              <a:ea typeface="Arial"/>
              <a:cs typeface="Arial"/>
              <a:sym typeface="Arial"/>
            </a:endParaRPr>
          </a:p>
        </p:txBody>
      </p:sp>
      <p:sp>
        <p:nvSpPr>
          <p:cNvPr id="830" name="Google Shape;830;g3123edf8f4c_2_384"/>
          <p:cNvSpPr txBox="1"/>
          <p:nvPr/>
        </p:nvSpPr>
        <p:spPr>
          <a:xfrm>
            <a:off x="4014631" y="3528737"/>
            <a:ext cx="438707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a:solidFill>
                  <a:schemeClr val="lt1"/>
                </a:solidFill>
                <a:latin typeface="Calibri"/>
                <a:ea typeface="Calibri"/>
                <a:cs typeface="Calibri"/>
                <a:sym typeface="Calibri"/>
              </a:rPr>
              <a:t>CONTACT US</a:t>
            </a:r>
            <a:endParaRPr sz="1400" b="0" i="0" u="none" strike="noStrike" cap="none">
              <a:solidFill>
                <a:srgbClr val="000000"/>
              </a:solidFill>
              <a:latin typeface="Arial"/>
              <a:ea typeface="Arial"/>
              <a:cs typeface="Arial"/>
              <a:sym typeface="Arial"/>
            </a:endParaRPr>
          </a:p>
        </p:txBody>
      </p:sp>
      <p:cxnSp>
        <p:nvCxnSpPr>
          <p:cNvPr id="831" name="Google Shape;831;g3123edf8f4c_2_384"/>
          <p:cNvCxnSpPr/>
          <p:nvPr/>
        </p:nvCxnSpPr>
        <p:spPr>
          <a:xfrm>
            <a:off x="1742741" y="3283198"/>
            <a:ext cx="8788997" cy="0"/>
          </a:xfrm>
          <a:prstGeom prst="straightConnector1">
            <a:avLst/>
          </a:prstGeom>
          <a:noFill/>
          <a:ln w="12700" cap="flat" cmpd="sng">
            <a:solidFill>
              <a:schemeClr val="lt1"/>
            </a:solidFill>
            <a:prstDash val="solid"/>
            <a:miter lim="800000"/>
            <a:headEnd type="none" w="sm" len="sm"/>
            <a:tailEnd type="none" w="sm" len="sm"/>
          </a:ln>
        </p:spPr>
      </p:cxnSp>
      <p:sp>
        <p:nvSpPr>
          <p:cNvPr id="832" name="Google Shape;832;g3123edf8f4c_2_384"/>
          <p:cNvSpPr txBox="1"/>
          <p:nvPr/>
        </p:nvSpPr>
        <p:spPr>
          <a:xfrm>
            <a:off x="7846955" y="4830528"/>
            <a:ext cx="22859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@usnistgov</a:t>
            </a:r>
            <a:endParaRPr sz="2400" b="0" i="0" u="none" strike="noStrike" cap="none">
              <a:solidFill>
                <a:schemeClr val="lt1"/>
              </a:solidFill>
              <a:latin typeface="Calibri"/>
              <a:ea typeface="Calibri"/>
              <a:cs typeface="Calibri"/>
              <a:sym typeface="Calibri"/>
            </a:endParaRPr>
          </a:p>
        </p:txBody>
      </p:sp>
      <p:sp>
        <p:nvSpPr>
          <p:cNvPr id="833" name="Google Shape;833;g3123edf8f4c_2_384"/>
          <p:cNvSpPr txBox="1"/>
          <p:nvPr/>
        </p:nvSpPr>
        <p:spPr>
          <a:xfrm>
            <a:off x="3539369" y="4830527"/>
            <a:ext cx="16696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NIST.gov</a:t>
            </a:r>
            <a:endParaRPr sz="2400" b="0" i="0" u="none" strike="noStrike" cap="none">
              <a:solidFill>
                <a:schemeClr val="lt1"/>
              </a:solidFill>
              <a:latin typeface="Calibri"/>
              <a:ea typeface="Calibri"/>
              <a:cs typeface="Calibri"/>
              <a:sym typeface="Calibri"/>
            </a:endParaRPr>
          </a:p>
        </p:txBody>
      </p:sp>
      <p:sp>
        <p:nvSpPr>
          <p:cNvPr id="834" name="Google Shape;834;g3123edf8f4c_2_384"/>
          <p:cNvSpPr/>
          <p:nvPr/>
        </p:nvSpPr>
        <p:spPr>
          <a:xfrm>
            <a:off x="2598617"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835" name="Google Shape;835;g3123edf8f4c_2_384"/>
          <p:cNvSpPr/>
          <p:nvPr/>
        </p:nvSpPr>
        <p:spPr>
          <a:xfrm>
            <a:off x="69062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836" name="Google Shape;836;g3123edf8f4c_2_384"/>
          <p:cNvPicPr preferRelativeResize="0"/>
          <p:nvPr/>
        </p:nvPicPr>
        <p:blipFill rotWithShape="1">
          <a:blip r:embed="rId3">
            <a:alphaModFix/>
          </a:blip>
          <a:srcRect/>
          <a:stretch/>
        </p:blipFill>
        <p:spPr>
          <a:xfrm>
            <a:off x="2564814" y="4561416"/>
            <a:ext cx="974555" cy="907555"/>
          </a:xfrm>
          <a:prstGeom prst="rect">
            <a:avLst/>
          </a:prstGeom>
          <a:noFill/>
          <a:ln>
            <a:noFill/>
          </a:ln>
        </p:spPr>
      </p:pic>
      <p:pic>
        <p:nvPicPr>
          <p:cNvPr id="837" name="Google Shape;837;g3123edf8f4c_2_384"/>
          <p:cNvPicPr preferRelativeResize="0"/>
          <p:nvPr/>
        </p:nvPicPr>
        <p:blipFill rotWithShape="1">
          <a:blip r:embed="rId4">
            <a:alphaModFix/>
          </a:blip>
          <a:srcRect/>
          <a:stretch/>
        </p:blipFill>
        <p:spPr>
          <a:xfrm>
            <a:off x="6911705" y="4652443"/>
            <a:ext cx="779059" cy="725500"/>
          </a:xfrm>
          <a:prstGeom prst="rect">
            <a:avLst/>
          </a:prstGeom>
          <a:noFill/>
          <a:ln>
            <a:noFill/>
          </a:ln>
        </p:spPr>
      </p:pic>
      <p:sp>
        <p:nvSpPr>
          <p:cNvPr id="838" name="Google Shape;838;g3123edf8f4c_2_384"/>
          <p:cNvSpPr/>
          <p:nvPr/>
        </p:nvSpPr>
        <p:spPr>
          <a:xfrm>
            <a:off x="5983566"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839" name="Google Shape;839;g3123edf8f4c_2_384"/>
          <p:cNvSpPr/>
          <p:nvPr/>
        </p:nvSpPr>
        <p:spPr>
          <a:xfrm>
            <a:off x="50774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840" name="Google Shape;840;g3123edf8f4c_2_384"/>
          <p:cNvPicPr preferRelativeResize="0"/>
          <p:nvPr/>
        </p:nvPicPr>
        <p:blipFill rotWithShape="1">
          <a:blip r:embed="rId5">
            <a:alphaModFix/>
          </a:blip>
          <a:srcRect/>
          <a:stretch/>
        </p:blipFill>
        <p:spPr>
          <a:xfrm>
            <a:off x="6145694" y="4749713"/>
            <a:ext cx="510664" cy="487968"/>
          </a:xfrm>
          <a:prstGeom prst="rect">
            <a:avLst/>
          </a:prstGeom>
          <a:noFill/>
          <a:ln>
            <a:noFill/>
          </a:ln>
        </p:spPr>
      </p:pic>
      <p:pic>
        <p:nvPicPr>
          <p:cNvPr id="841" name="Google Shape;841;g3123edf8f4c_2_384"/>
          <p:cNvPicPr preferRelativeResize="0"/>
          <p:nvPr/>
        </p:nvPicPr>
        <p:blipFill rotWithShape="1">
          <a:blip r:embed="rId6">
            <a:alphaModFix/>
          </a:blip>
          <a:srcRect/>
          <a:stretch/>
        </p:blipFill>
        <p:spPr>
          <a:xfrm>
            <a:off x="5373656" y="4749713"/>
            <a:ext cx="225940" cy="487968"/>
          </a:xfrm>
          <a:prstGeom prst="rect">
            <a:avLst/>
          </a:prstGeom>
          <a:noFill/>
          <a:ln>
            <a:noFill/>
          </a:ln>
        </p:spPr>
      </p:pic>
      <p:pic>
        <p:nvPicPr>
          <p:cNvPr id="842" name="Google Shape;842;g3123edf8f4c_2_384"/>
          <p:cNvPicPr preferRelativeResize="0"/>
          <p:nvPr/>
        </p:nvPicPr>
        <p:blipFill rotWithShape="1">
          <a:blip r:embed="rId7">
            <a:alphaModFix/>
          </a:blip>
          <a:srcRect/>
          <a:stretch/>
        </p:blipFill>
        <p:spPr>
          <a:xfrm>
            <a:off x="4019563" y="346642"/>
            <a:ext cx="3831741" cy="506078"/>
          </a:xfrm>
          <a:prstGeom prst="rect">
            <a:avLst/>
          </a:prstGeom>
          <a:noFill/>
          <a:ln>
            <a:noFill/>
          </a:ln>
        </p:spPr>
      </p:pic>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29_Custom Layout">
  <p:cSld name="29_Custom Layout">
    <p:spTree>
      <p:nvGrpSpPr>
        <p:cNvPr id="1" name="Shape 843"/>
        <p:cNvGrpSpPr/>
        <p:nvPr/>
      </p:nvGrpSpPr>
      <p:grpSpPr>
        <a:xfrm>
          <a:off x="0" y="0"/>
          <a:ext cx="0" cy="0"/>
          <a:chOff x="0" y="0"/>
          <a:chExt cx="0" cy="0"/>
        </a:xfrm>
      </p:grpSpPr>
      <p:pic>
        <p:nvPicPr>
          <p:cNvPr id="844" name="Google Shape;844;g3123edf8f4c_2_401"/>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845" name="Google Shape;845;g3123edf8f4c_2_401"/>
          <p:cNvSpPr/>
          <p:nvPr/>
        </p:nvSpPr>
        <p:spPr>
          <a:xfrm>
            <a:off x="878529" y="1035902"/>
            <a:ext cx="10475271" cy="4765519"/>
          </a:xfrm>
          <a:prstGeom prst="rect">
            <a:avLst/>
          </a:prstGeom>
          <a:solidFill>
            <a:srgbClr val="061D37">
              <a:alpha val="85490"/>
            </a:srgbClr>
          </a:solidFill>
          <a:ln w="12700" cap="flat" cmpd="sng">
            <a:solidFill>
              <a:srgbClr val="4587B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6" name="Google Shape;846;g3123edf8f4c_2_401"/>
          <p:cNvSpPr txBox="1">
            <a:spLocks noGrp="1"/>
          </p:cNvSpPr>
          <p:nvPr>
            <p:ph type="title"/>
          </p:nvPr>
        </p:nvSpPr>
        <p:spPr>
          <a:xfrm>
            <a:off x="1648313" y="2338891"/>
            <a:ext cx="8932127" cy="235577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600"/>
              <a:buFont typeface="Calibri"/>
              <a:buNone/>
              <a:defRPr sz="6600"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847"/>
        <p:cNvGrpSpPr/>
        <p:nvPr/>
      </p:nvGrpSpPr>
      <p:grpSpPr>
        <a:xfrm>
          <a:off x="0" y="0"/>
          <a:ext cx="0" cy="0"/>
          <a:chOff x="0" y="0"/>
          <a:chExt cx="0" cy="0"/>
        </a:xfrm>
      </p:grpSpPr>
      <p:sp>
        <p:nvSpPr>
          <p:cNvPr id="848" name="Google Shape;848;g3123edf8f4c_2_405"/>
          <p:cNvSpPr txBox="1">
            <a:spLocks noGrp="1"/>
          </p:cNvSpPr>
          <p:nvPr>
            <p:ph type="body" idx="1"/>
          </p:nvPr>
        </p:nvSpPr>
        <p:spPr>
          <a:xfrm>
            <a:off x="820502"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9" name="Google Shape;849;g3123edf8f4c_2_405"/>
          <p:cNvSpPr txBox="1">
            <a:spLocks noGrp="1"/>
          </p:cNvSpPr>
          <p:nvPr>
            <p:ph type="body" idx="2"/>
          </p:nvPr>
        </p:nvSpPr>
        <p:spPr>
          <a:xfrm>
            <a:off x="6172200"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0" name="Google Shape;850;g3123edf8f4c_2_405"/>
          <p:cNvSpPr txBox="1"/>
          <p:nvPr/>
        </p:nvSpPr>
        <p:spPr>
          <a:xfrm>
            <a:off x="0" y="6491456"/>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851" name="Google Shape;851;g3123edf8f4c_2_405"/>
          <p:cNvSpPr txBox="1"/>
          <p:nvPr/>
        </p:nvSpPr>
        <p:spPr>
          <a:xfrm>
            <a:off x="0" y="6126331"/>
            <a:ext cx="753035"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852" name="Google Shape;852;g3123edf8f4c_2_405"/>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3" name="Google Shape;853;g3123edf8f4c_2_405"/>
          <p:cNvSpPr txBox="1">
            <a:spLocks noGrp="1"/>
          </p:cNvSpPr>
          <p:nvPr>
            <p:ph type="body" idx="3"/>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854"/>
        <p:cNvGrpSpPr/>
        <p:nvPr/>
      </p:nvGrpSpPr>
      <p:grpSpPr>
        <a:xfrm>
          <a:off x="0" y="0"/>
          <a:ext cx="0" cy="0"/>
          <a:chOff x="0" y="0"/>
          <a:chExt cx="0" cy="0"/>
        </a:xfrm>
      </p:grpSpPr>
      <p:sp>
        <p:nvSpPr>
          <p:cNvPr id="855" name="Google Shape;855;g3123edf8f4c_2_412"/>
          <p:cNvSpPr txBox="1">
            <a:spLocks noGrp="1"/>
          </p:cNvSpPr>
          <p:nvPr>
            <p:ph type="body" idx="1"/>
          </p:nvPr>
        </p:nvSpPr>
        <p:spPr>
          <a:xfrm>
            <a:off x="838200" y="1079582"/>
            <a:ext cx="10515600" cy="509738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6" name="Google Shape;856;g3123edf8f4c_2_412"/>
          <p:cNvSpPr txBox="1"/>
          <p:nvPr/>
        </p:nvSpPr>
        <p:spPr>
          <a:xfrm>
            <a:off x="0" y="6491456"/>
            <a:ext cx="838200"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857" name="Google Shape;857;g3123edf8f4c_2_412"/>
          <p:cNvSpPr txBox="1"/>
          <p:nvPr/>
        </p:nvSpPr>
        <p:spPr>
          <a:xfrm>
            <a:off x="0" y="6126331"/>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858" name="Google Shape;858;g3123edf8f4c_2_412"/>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9" name="Google Shape;859;g3123edf8f4c_2_412"/>
          <p:cNvSpPr txBox="1">
            <a:spLocks noGrp="1"/>
          </p:cNvSpPr>
          <p:nvPr>
            <p:ph type="body" idx="2"/>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1_Comparison" type="twoTxTwoObj">
  <p:cSld name="TWO_OBJECTS_WITH_TEXT">
    <p:spTree>
      <p:nvGrpSpPr>
        <p:cNvPr id="1" name="Shape 860"/>
        <p:cNvGrpSpPr/>
        <p:nvPr/>
      </p:nvGrpSpPr>
      <p:grpSpPr>
        <a:xfrm>
          <a:off x="0" y="0"/>
          <a:ext cx="0" cy="0"/>
          <a:chOff x="0" y="0"/>
          <a:chExt cx="0" cy="0"/>
        </a:xfrm>
      </p:grpSpPr>
      <p:sp>
        <p:nvSpPr>
          <p:cNvPr id="861" name="Google Shape;861;g3123edf8f4c_2_41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2" name="Google Shape;862;g3123edf8f4c_2_41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63" name="Google Shape;863;g3123edf8f4c_2_41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4" name="Google Shape;864;g3123edf8f4c_2_41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65" name="Google Shape;865;g3123edf8f4c_2_41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6" name="Google Shape;866;g3123edf8f4c_2_418"/>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67" name="Google Shape;867;g3123edf8f4c_2_418"/>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68" name="Google Shape;868;g3123edf8f4c_2_418"/>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27_Custom Layout">
  <p:cSld name="27_Custom Layout">
    <p:spTree>
      <p:nvGrpSpPr>
        <p:cNvPr id="1" name="Shape 873"/>
        <p:cNvGrpSpPr/>
        <p:nvPr/>
      </p:nvGrpSpPr>
      <p:grpSpPr>
        <a:xfrm>
          <a:off x="0" y="0"/>
          <a:ext cx="0" cy="0"/>
          <a:chOff x="0" y="0"/>
          <a:chExt cx="0" cy="0"/>
        </a:xfrm>
      </p:grpSpPr>
      <p:sp>
        <p:nvSpPr>
          <p:cNvPr id="874" name="Google Shape;874;g3123edf8f4c_2_548"/>
          <p:cNvSpPr txBox="1"/>
          <p:nvPr/>
        </p:nvSpPr>
        <p:spPr>
          <a:xfrm>
            <a:off x="364490" y="1569829"/>
            <a:ext cx="10515600" cy="505168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5" name="Google Shape;875;g3123edf8f4c_2_548"/>
          <p:cNvSpPr txBox="1">
            <a:spLocks noGrp="1"/>
          </p:cNvSpPr>
          <p:nvPr>
            <p:ph type="body" idx="1"/>
          </p:nvPr>
        </p:nvSpPr>
        <p:spPr>
          <a:xfrm>
            <a:off x="461962" y="1570037"/>
            <a:ext cx="10418127" cy="5051479"/>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a:solidFill>
                  <a:schemeClr val="dk1"/>
                </a:solidFill>
              </a:defRPr>
            </a:lvl1pPr>
            <a:lvl2pPr marL="914400" lvl="1" indent="-381000" algn="l">
              <a:lnSpc>
                <a:spcPct val="90000"/>
              </a:lnSpc>
              <a:spcBef>
                <a:spcPts val="500"/>
              </a:spcBef>
              <a:spcAft>
                <a:spcPts val="0"/>
              </a:spcAft>
              <a:buClr>
                <a:schemeClr val="dk1"/>
              </a:buClr>
              <a:buSzPts val="2400"/>
              <a:buChar char="•"/>
              <a:defRPr>
                <a:solidFill>
                  <a:schemeClr val="dk1"/>
                </a:solidFill>
              </a:defRPr>
            </a:lvl2pPr>
            <a:lvl3pPr marL="1371600" lvl="2" indent="-355600" algn="l">
              <a:lnSpc>
                <a:spcPct val="90000"/>
              </a:lnSpc>
              <a:spcBef>
                <a:spcPts val="500"/>
              </a:spcBef>
              <a:spcAft>
                <a:spcPts val="0"/>
              </a:spcAft>
              <a:buClr>
                <a:schemeClr val="dk1"/>
              </a:buClr>
              <a:buSzPts val="2000"/>
              <a:buChar char="•"/>
              <a:defRPr>
                <a:solidFill>
                  <a:schemeClr val="dk1"/>
                </a:solidFill>
              </a:defRPr>
            </a:lvl3pPr>
            <a:lvl4pPr marL="1828800" lvl="3" indent="-342900" algn="l">
              <a:lnSpc>
                <a:spcPct val="90000"/>
              </a:lnSpc>
              <a:spcBef>
                <a:spcPts val="500"/>
              </a:spcBef>
              <a:spcAft>
                <a:spcPts val="0"/>
              </a:spcAft>
              <a:buClr>
                <a:schemeClr val="dk1"/>
              </a:buClr>
              <a:buSzPts val="1800"/>
              <a:buChar char="•"/>
              <a:defRPr>
                <a:solidFill>
                  <a:schemeClr val="dk1"/>
                </a:solidFill>
              </a:defRPr>
            </a:lvl4pPr>
            <a:lvl5pPr marL="2286000" lvl="4" indent="-342900" algn="l">
              <a:lnSpc>
                <a:spcPct val="90000"/>
              </a:lnSpc>
              <a:spcBef>
                <a:spcPts val="500"/>
              </a:spcBef>
              <a:spcAft>
                <a:spcPts val="0"/>
              </a:spcAft>
              <a:buClr>
                <a:schemeClr val="dk1"/>
              </a:buClr>
              <a:buSzPts val="1800"/>
              <a:buChar char="•"/>
              <a:defRPr>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876" name="Google Shape;876;g3123edf8f4c_2_548"/>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877" name="Google Shape;877;g3123edf8f4c_2_548"/>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32_Custom Layout">
  <p:cSld name="32_Custom Layout">
    <p:spTree>
      <p:nvGrpSpPr>
        <p:cNvPr id="1" name="Shape 878"/>
        <p:cNvGrpSpPr/>
        <p:nvPr/>
      </p:nvGrpSpPr>
      <p:grpSpPr>
        <a:xfrm>
          <a:off x="0" y="0"/>
          <a:ext cx="0" cy="0"/>
          <a:chOff x="0" y="0"/>
          <a:chExt cx="0" cy="0"/>
        </a:xfrm>
      </p:grpSpPr>
      <p:sp>
        <p:nvSpPr>
          <p:cNvPr id="879" name="Google Shape;879;g3123edf8f4c_2_553"/>
          <p:cNvSpPr txBox="1">
            <a:spLocks noGrp="1"/>
          </p:cNvSpPr>
          <p:nvPr>
            <p:ph type="title"/>
          </p:nvPr>
        </p:nvSpPr>
        <p:spPr>
          <a:xfrm>
            <a:off x="497839" y="125292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1" i="0">
                <a:solidFill>
                  <a:schemeClr val="dk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880" name="Google Shape;880;g3123edf8f4c_2_553"/>
          <p:cNvPicPr preferRelativeResize="0"/>
          <p:nvPr/>
        </p:nvPicPr>
        <p:blipFill rotWithShape="1">
          <a:blip r:embed="rId2">
            <a:alphaModFix/>
          </a:blip>
          <a:srcRect/>
          <a:stretch/>
        </p:blipFill>
        <p:spPr>
          <a:xfrm>
            <a:off x="-5804" y="5590112"/>
            <a:ext cx="12220527" cy="1267887"/>
          </a:xfrm>
          <a:prstGeom prst="rect">
            <a:avLst/>
          </a:prstGeom>
          <a:noFill/>
          <a:ln>
            <a:noFill/>
          </a:ln>
        </p:spPr>
      </p:pic>
      <p:cxnSp>
        <p:nvCxnSpPr>
          <p:cNvPr id="881" name="Google Shape;881;g3123edf8f4c_2_553"/>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pic>
        <p:nvPicPr>
          <p:cNvPr id="882" name="Google Shape;882;g3123edf8f4c_2_553"/>
          <p:cNvPicPr preferRelativeResize="0"/>
          <p:nvPr/>
        </p:nvPicPr>
        <p:blipFill rotWithShape="1">
          <a:blip r:embed="rId3">
            <a:alphaModFix/>
          </a:blip>
          <a:srcRect/>
          <a:stretch/>
        </p:blipFill>
        <p:spPr>
          <a:xfrm>
            <a:off x="359617" y="6004119"/>
            <a:ext cx="3973068" cy="524744"/>
          </a:xfrm>
          <a:prstGeom prst="rect">
            <a:avLst/>
          </a:prstGeom>
          <a:noFill/>
          <a:ln>
            <a:noFill/>
          </a:ln>
        </p:spPr>
      </p:pic>
      <p:sp>
        <p:nvSpPr>
          <p:cNvPr id="883" name="Google Shape;883;g3123edf8f4c_2_553"/>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1368">
          <p15:clr>
            <a:srgbClr val="FBAE40"/>
          </p15:clr>
        </p15:guide>
        <p15:guide id="2" pos="3840">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84"/>
        <p:cNvGrpSpPr/>
        <p:nvPr/>
      </p:nvGrpSpPr>
      <p:grpSpPr>
        <a:xfrm>
          <a:off x="0" y="0"/>
          <a:ext cx="0" cy="0"/>
          <a:chOff x="0" y="0"/>
          <a:chExt cx="0" cy="0"/>
        </a:xfrm>
      </p:grpSpPr>
      <p:pic>
        <p:nvPicPr>
          <p:cNvPr id="885" name="Google Shape;885;g3123edf8f4c_2_559"/>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886" name="Google Shape;886;g3123edf8f4c_2_55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7" name="Google Shape;887;g3123edf8f4c_2_55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888" name="Google Shape;888;g3123edf8f4c_2_5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89" name="Google Shape;889;g3123edf8f4c_2_5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90" name="Google Shape;890;g3123edf8f4c_2_559"/>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891"/>
        <p:cNvGrpSpPr/>
        <p:nvPr/>
      </p:nvGrpSpPr>
      <p:grpSpPr>
        <a:xfrm>
          <a:off x="0" y="0"/>
          <a:ext cx="0" cy="0"/>
          <a:chOff x="0" y="0"/>
          <a:chExt cx="0" cy="0"/>
        </a:xfrm>
      </p:grpSpPr>
      <p:pic>
        <p:nvPicPr>
          <p:cNvPr id="892" name="Google Shape;892;g3123edf8f4c_2_566"/>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893" name="Google Shape;893;g3123edf8f4c_2_566"/>
          <p:cNvSpPr txBox="1">
            <a:spLocks noGrp="1"/>
          </p:cNvSpPr>
          <p:nvPr>
            <p:ph type="ctrTitle"/>
          </p:nvPr>
        </p:nvSpPr>
        <p:spPr>
          <a:xfrm>
            <a:off x="501874" y="1170432"/>
            <a:ext cx="10166126" cy="12116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Calibri"/>
              <a:buNone/>
              <a:defRPr sz="6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4" name="Google Shape;894;g3123edf8f4c_2_5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95" name="Google Shape;895;g3123edf8f4c_2_5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96" name="Google Shape;896;g3123edf8f4c_2_5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897" name="Google Shape;897;g3123edf8f4c_2_566"/>
          <p:cNvPicPr preferRelativeResize="0"/>
          <p:nvPr/>
        </p:nvPicPr>
        <p:blipFill rotWithShape="1">
          <a:blip r:embed="rId3">
            <a:alphaModFix/>
          </a:blip>
          <a:srcRect/>
          <a:stretch/>
        </p:blipFill>
        <p:spPr>
          <a:xfrm>
            <a:off x="-5804" y="5590112"/>
            <a:ext cx="12192001" cy="1267887"/>
          </a:xfrm>
          <a:prstGeom prst="rect">
            <a:avLst/>
          </a:prstGeom>
          <a:noFill/>
          <a:ln>
            <a:noFill/>
          </a:ln>
        </p:spPr>
      </p:pic>
      <p:cxnSp>
        <p:nvCxnSpPr>
          <p:cNvPr id="898" name="Google Shape;898;g3123edf8f4c_2_566"/>
          <p:cNvCxnSpPr/>
          <p:nvPr/>
        </p:nvCxnSpPr>
        <p:spPr>
          <a:xfrm>
            <a:off x="0" y="5590112"/>
            <a:ext cx="12186197" cy="0"/>
          </a:xfrm>
          <a:prstGeom prst="straightConnector1">
            <a:avLst/>
          </a:prstGeom>
          <a:noFill/>
          <a:ln w="25400" cap="flat" cmpd="sng">
            <a:solidFill>
              <a:srgbClr val="27549C"/>
            </a:solidFill>
            <a:prstDash val="solid"/>
            <a:miter lim="800000"/>
            <a:headEnd type="none" w="sm" len="sm"/>
            <a:tailEnd type="none" w="sm" len="sm"/>
          </a:ln>
        </p:spPr>
      </p:cxnSp>
      <p:sp>
        <p:nvSpPr>
          <p:cNvPr id="899" name="Google Shape;899;g3123edf8f4c_2_566"/>
          <p:cNvSpPr txBox="1">
            <a:spLocks noGrp="1"/>
          </p:cNvSpPr>
          <p:nvPr>
            <p:ph type="body" idx="1"/>
          </p:nvPr>
        </p:nvSpPr>
        <p:spPr>
          <a:xfrm>
            <a:off x="7949184" y="5688429"/>
            <a:ext cx="4157472" cy="102936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228600" algn="l">
              <a:lnSpc>
                <a:spcPct val="90000"/>
              </a:lnSpc>
              <a:spcBef>
                <a:spcPts val="500"/>
              </a:spcBef>
              <a:spcAft>
                <a:spcPts val="0"/>
              </a:spcAft>
              <a:buClr>
                <a:schemeClr val="dk1"/>
              </a:buClr>
              <a:buSzPts val="2400"/>
              <a:buNone/>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900" name="Google Shape;900;g3123edf8f4c_2_566"/>
          <p:cNvPicPr preferRelativeResize="0"/>
          <p:nvPr/>
        </p:nvPicPr>
        <p:blipFill rotWithShape="1">
          <a:blip r:embed="rId4">
            <a:alphaModFix/>
          </a:blip>
          <a:srcRect/>
          <a:stretch/>
        </p:blipFill>
        <p:spPr>
          <a:xfrm>
            <a:off x="359617" y="6004119"/>
            <a:ext cx="3973068" cy="524744"/>
          </a:xfrm>
          <a:prstGeom prst="rect">
            <a:avLst/>
          </a:prstGeom>
          <a:noFill/>
          <a:ln>
            <a:noFill/>
          </a:ln>
        </p:spPr>
      </p:pic>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26_Custom Layout">
  <p:cSld name="26_Custom Layout">
    <p:spTree>
      <p:nvGrpSpPr>
        <p:cNvPr id="1" name="Shape 901"/>
        <p:cNvGrpSpPr/>
        <p:nvPr/>
      </p:nvGrpSpPr>
      <p:grpSpPr>
        <a:xfrm>
          <a:off x="0" y="0"/>
          <a:ext cx="0" cy="0"/>
          <a:chOff x="0" y="0"/>
          <a:chExt cx="0" cy="0"/>
        </a:xfrm>
      </p:grpSpPr>
      <p:pic>
        <p:nvPicPr>
          <p:cNvPr id="902" name="Google Shape;902;g3123edf8f4c_2_576"/>
          <p:cNvPicPr preferRelativeResize="0"/>
          <p:nvPr/>
        </p:nvPicPr>
        <p:blipFill rotWithShape="1">
          <a:blip r:embed="rId2">
            <a:alphaModFix/>
          </a:blip>
          <a:srcRect/>
          <a:stretch/>
        </p:blipFill>
        <p:spPr>
          <a:xfrm>
            <a:off x="0" y="-20675"/>
            <a:ext cx="12228755" cy="6878674"/>
          </a:xfrm>
          <a:prstGeom prst="rect">
            <a:avLst/>
          </a:prstGeom>
          <a:noFill/>
          <a:ln>
            <a:noFill/>
          </a:ln>
        </p:spPr>
      </p:pic>
      <p:sp>
        <p:nvSpPr>
          <p:cNvPr id="903" name="Google Shape;903;g3123edf8f4c_2_576"/>
          <p:cNvSpPr txBox="1">
            <a:spLocks noGrp="1"/>
          </p:cNvSpPr>
          <p:nvPr>
            <p:ph type="title"/>
          </p:nvPr>
        </p:nvSpPr>
        <p:spPr>
          <a:xfrm>
            <a:off x="364490" y="91760"/>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000"/>
              <a:buFont typeface="Calibri"/>
              <a:buNone/>
              <a:defRPr sz="4000" b="1"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4" name="Google Shape;904;g3123edf8f4c_2_576"/>
          <p:cNvSpPr txBox="1"/>
          <p:nvPr/>
        </p:nvSpPr>
        <p:spPr>
          <a:xfrm>
            <a:off x="364490" y="1569829"/>
            <a:ext cx="10515600" cy="505168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5" name="Google Shape;905;g3123edf8f4c_2_576"/>
          <p:cNvSpPr txBox="1">
            <a:spLocks noGrp="1"/>
          </p:cNvSpPr>
          <p:nvPr>
            <p:ph type="body" idx="1"/>
          </p:nvPr>
        </p:nvSpPr>
        <p:spPr>
          <a:xfrm>
            <a:off x="461962" y="1570037"/>
            <a:ext cx="10418127" cy="5051479"/>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906"/>
        <p:cNvGrpSpPr/>
        <p:nvPr/>
      </p:nvGrpSpPr>
      <p:grpSpPr>
        <a:xfrm>
          <a:off x="0" y="0"/>
          <a:ext cx="0" cy="0"/>
          <a:chOff x="0" y="0"/>
          <a:chExt cx="0" cy="0"/>
        </a:xfrm>
      </p:grpSpPr>
      <p:pic>
        <p:nvPicPr>
          <p:cNvPr id="907" name="Google Shape;907;g3123edf8f4c_2_581"/>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08" name="Google Shape;908;g3123edf8f4c_2_581"/>
          <p:cNvSpPr txBox="1">
            <a:spLocks noGrp="1"/>
          </p:cNvSpPr>
          <p:nvPr>
            <p:ph type="body" idx="1"/>
          </p:nvPr>
        </p:nvSpPr>
        <p:spPr>
          <a:xfrm>
            <a:off x="719253" y="1622502"/>
            <a:ext cx="10753493" cy="145699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pic>
        <p:nvPicPr>
          <p:cNvPr id="909" name="Google Shape;909;g3123edf8f4c_2_581"/>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10" name="Google Shape;910;g3123edf8f4c_2_581"/>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1" name="Google Shape;911;g3123edf8f4c_2_581"/>
          <p:cNvSpPr>
            <a:spLocks noGrp="1"/>
          </p:cNvSpPr>
          <p:nvPr>
            <p:ph type="pic" idx="2"/>
          </p:nvPr>
        </p:nvSpPr>
        <p:spPr>
          <a:xfrm>
            <a:off x="-12542" y="3603157"/>
            <a:ext cx="3889249" cy="2495747"/>
          </a:xfrm>
          <a:prstGeom prst="rect">
            <a:avLst/>
          </a:prstGeom>
          <a:noFill/>
          <a:ln>
            <a:noFill/>
          </a:ln>
        </p:spPr>
      </p:sp>
      <p:sp>
        <p:nvSpPr>
          <p:cNvPr id="912" name="Google Shape;912;g3123edf8f4c_2_581"/>
          <p:cNvSpPr>
            <a:spLocks noGrp="1"/>
          </p:cNvSpPr>
          <p:nvPr>
            <p:ph type="pic" idx="3"/>
          </p:nvPr>
        </p:nvSpPr>
        <p:spPr>
          <a:xfrm>
            <a:off x="4154344" y="3603157"/>
            <a:ext cx="3889249" cy="2495747"/>
          </a:xfrm>
          <a:prstGeom prst="rect">
            <a:avLst/>
          </a:prstGeom>
          <a:noFill/>
          <a:ln>
            <a:noFill/>
          </a:ln>
        </p:spPr>
      </p:sp>
      <p:sp>
        <p:nvSpPr>
          <p:cNvPr id="913" name="Google Shape;913;g3123edf8f4c_2_581"/>
          <p:cNvSpPr>
            <a:spLocks noGrp="1"/>
          </p:cNvSpPr>
          <p:nvPr>
            <p:ph type="pic" idx="4"/>
          </p:nvPr>
        </p:nvSpPr>
        <p:spPr>
          <a:xfrm>
            <a:off x="8309655" y="3603157"/>
            <a:ext cx="3889249" cy="2495747"/>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36">
          <p15:clr>
            <a:srgbClr val="FBAE40"/>
          </p15:clr>
        </p15:guide>
        <p15:guide id="2" pos="432">
          <p15:clr>
            <a:srgbClr val="FBAE40"/>
          </p15:clr>
        </p15:guide>
        <p15:guide id="3" pos="7296">
          <p15:clr>
            <a:srgbClr val="FBAE40"/>
          </p15:clr>
        </p15:guide>
        <p15:guide id="4" orient="horz" pos="504">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914"/>
        <p:cNvGrpSpPr/>
        <p:nvPr/>
      </p:nvGrpSpPr>
      <p:grpSpPr>
        <a:xfrm>
          <a:off x="0" y="0"/>
          <a:ext cx="0" cy="0"/>
          <a:chOff x="0" y="0"/>
          <a:chExt cx="0" cy="0"/>
        </a:xfrm>
      </p:grpSpPr>
      <p:pic>
        <p:nvPicPr>
          <p:cNvPr id="915" name="Google Shape;915;g3123edf8f4c_2_589"/>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16" name="Google Shape;916;g3123edf8f4c_2_589"/>
          <p:cNvSpPr txBox="1">
            <a:spLocks noGrp="1"/>
          </p:cNvSpPr>
          <p:nvPr>
            <p:ph type="body" idx="1"/>
          </p:nvPr>
        </p:nvSpPr>
        <p:spPr>
          <a:xfrm>
            <a:off x="6718609" y="1757943"/>
            <a:ext cx="5183188" cy="3684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002060"/>
              </a:buClr>
              <a:buSzPts val="3200"/>
              <a:buNone/>
              <a:defRPr sz="3200" b="1">
                <a:solidFill>
                  <a:srgbClr val="002060"/>
                </a:solidFill>
              </a:defRPr>
            </a:lvl1pPr>
            <a:lvl2pPr marL="914400" lvl="1" indent="-431800" algn="l">
              <a:lnSpc>
                <a:spcPct val="90000"/>
              </a:lnSpc>
              <a:spcBef>
                <a:spcPts val="500"/>
              </a:spcBef>
              <a:spcAft>
                <a:spcPts val="0"/>
              </a:spcAft>
              <a:buClr>
                <a:srgbClr val="5D8B72"/>
              </a:buClr>
              <a:buSzPts val="3200"/>
              <a:buFont typeface="Noto Sans Symbols"/>
              <a:buChar char="▪"/>
              <a:defRPr sz="3200"/>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917" name="Google Shape;917;g3123edf8f4c_2_589"/>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18" name="Google Shape;918;g3123edf8f4c_2_589"/>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9" name="Google Shape;919;g3123edf8f4c_2_589"/>
          <p:cNvSpPr>
            <a:spLocks noGrp="1"/>
          </p:cNvSpPr>
          <p:nvPr>
            <p:ph type="pic" idx="2"/>
          </p:nvPr>
        </p:nvSpPr>
        <p:spPr>
          <a:xfrm>
            <a:off x="0" y="1093699"/>
            <a:ext cx="6337300" cy="575914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28_Custom Layout">
  <p:cSld name="28_Custom Layout">
    <p:spTree>
      <p:nvGrpSpPr>
        <p:cNvPr id="1" name="Shape 920"/>
        <p:cNvGrpSpPr/>
        <p:nvPr/>
      </p:nvGrpSpPr>
      <p:grpSpPr>
        <a:xfrm>
          <a:off x="0" y="0"/>
          <a:ext cx="0" cy="0"/>
          <a:chOff x="0" y="0"/>
          <a:chExt cx="0" cy="0"/>
        </a:xfrm>
      </p:grpSpPr>
      <p:pic>
        <p:nvPicPr>
          <p:cNvPr id="921" name="Google Shape;921;g3123edf8f4c_2_595"/>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922" name="Google Shape;922;g3123edf8f4c_2_595"/>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23" name="Google Shape;923;g3123edf8f4c_2_595"/>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924" name="Google Shape;924;g3123edf8f4c_2_595"/>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925" name="Google Shape;925;g3123edf8f4c_2_595"/>
          <p:cNvSpPr/>
          <p:nvPr/>
        </p:nvSpPr>
        <p:spPr>
          <a:xfrm>
            <a:off x="6976872" y="3561054"/>
            <a:ext cx="1407759"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926" name="Google Shape;926;g3123edf8f4c_2_595"/>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927" name="Google Shape;927;g3123edf8f4c_2_595"/>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928" name="Google Shape;928;g3123edf8f4c_2_595"/>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9" name="Google Shape;929;g3123edf8f4c_2_595"/>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0" name="Google Shape;930;g3123edf8f4c_2_595"/>
          <p:cNvSpPr/>
          <p:nvPr/>
        </p:nvSpPr>
        <p:spPr>
          <a:xfrm>
            <a:off x="65152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1" name="Google Shape;931;g3123edf8f4c_2_595"/>
          <p:cNvSpPr/>
          <p:nvPr/>
        </p:nvSpPr>
        <p:spPr>
          <a:xfrm>
            <a:off x="22490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2" name="Google Shape;932;g3123edf8f4c_2_595"/>
          <p:cNvSpPr/>
          <p:nvPr/>
        </p:nvSpPr>
        <p:spPr>
          <a:xfrm>
            <a:off x="3836161"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3" name="Google Shape;933;g3123edf8f4c_2_595"/>
          <p:cNvSpPr/>
          <p:nvPr/>
        </p:nvSpPr>
        <p:spPr>
          <a:xfrm>
            <a:off x="5403963" y="2162022"/>
            <a:ext cx="1413590"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4" name="Google Shape;934;g3123edf8f4c_2_595"/>
          <p:cNvSpPr/>
          <p:nvPr/>
        </p:nvSpPr>
        <p:spPr>
          <a:xfrm>
            <a:off x="69855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5" name="Google Shape;935;g3123edf8f4c_2_595"/>
          <p:cNvSpPr/>
          <p:nvPr/>
        </p:nvSpPr>
        <p:spPr>
          <a:xfrm>
            <a:off x="8586837"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6" name="Google Shape;936;g3123edf8f4c_2_595"/>
          <p:cNvSpPr/>
          <p:nvPr/>
        </p:nvSpPr>
        <p:spPr>
          <a:xfrm>
            <a:off x="10173899" y="2162022"/>
            <a:ext cx="1399032" cy="139903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7" name="Google Shape;937;g3123edf8f4c_2_595"/>
          <p:cNvSpPr txBox="1">
            <a:spLocks noGrp="1"/>
          </p:cNvSpPr>
          <p:nvPr>
            <p:ph type="body" idx="1"/>
          </p:nvPr>
        </p:nvSpPr>
        <p:spPr>
          <a:xfrm>
            <a:off x="65317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8" name="Google Shape;938;g3123edf8f4c_2_595"/>
          <p:cNvSpPr txBox="1">
            <a:spLocks noGrp="1"/>
          </p:cNvSpPr>
          <p:nvPr>
            <p:ph type="body" idx="2"/>
          </p:nvPr>
        </p:nvSpPr>
        <p:spPr>
          <a:xfrm>
            <a:off x="2261257"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9" name="Google Shape;939;g3123edf8f4c_2_595"/>
          <p:cNvSpPr txBox="1">
            <a:spLocks noGrp="1"/>
          </p:cNvSpPr>
          <p:nvPr>
            <p:ph type="body" idx="3"/>
          </p:nvPr>
        </p:nvSpPr>
        <p:spPr>
          <a:xfrm>
            <a:off x="3848319"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0" name="Google Shape;940;g3123edf8f4c_2_595"/>
          <p:cNvSpPr txBox="1">
            <a:spLocks noGrp="1"/>
          </p:cNvSpPr>
          <p:nvPr>
            <p:ph type="body" idx="4"/>
          </p:nvPr>
        </p:nvSpPr>
        <p:spPr>
          <a:xfrm>
            <a:off x="5414361" y="2162022"/>
            <a:ext cx="1393718" cy="1399032"/>
          </a:xfrm>
          <a:prstGeom prst="rect">
            <a:avLst/>
          </a:prstGeom>
          <a:noFill/>
          <a:ln>
            <a:noFill/>
          </a:ln>
        </p:spPr>
        <p:txBody>
          <a:bodyPr spcFirstLastPara="1" wrap="square" lIns="91425" tIns="45700" rIns="91425" bIns="45700" anchor="t" anchorCtr="0">
            <a:normAutofit/>
          </a:bodyPr>
          <a:lstStyle>
            <a:lvl1pPr marL="457200" marR="0" lvl="0" indent="-228600" algn="ctr">
              <a:lnSpc>
                <a:spcPct val="90000"/>
              </a:lnSpc>
              <a:spcBef>
                <a:spcPts val="1000"/>
              </a:spcBef>
              <a:spcAft>
                <a:spcPts val="0"/>
              </a:spcAft>
              <a:buClr>
                <a:schemeClr val="dk1"/>
              </a:buClr>
              <a:buSzPts val="2000"/>
              <a:buFont typeface="Arial"/>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1" name="Google Shape;941;g3123edf8f4c_2_595"/>
          <p:cNvSpPr txBox="1">
            <a:spLocks noGrp="1"/>
          </p:cNvSpPr>
          <p:nvPr>
            <p:ph type="body" idx="5"/>
          </p:nvPr>
        </p:nvSpPr>
        <p:spPr>
          <a:xfrm>
            <a:off x="6990912"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2" name="Google Shape;942;g3123edf8f4c_2_595"/>
          <p:cNvSpPr txBox="1">
            <a:spLocks noGrp="1"/>
          </p:cNvSpPr>
          <p:nvPr>
            <p:ph type="body" idx="6"/>
          </p:nvPr>
        </p:nvSpPr>
        <p:spPr>
          <a:xfrm>
            <a:off x="8598995"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3" name="Google Shape;943;g3123edf8f4c_2_595"/>
          <p:cNvSpPr txBox="1">
            <a:spLocks noGrp="1"/>
          </p:cNvSpPr>
          <p:nvPr>
            <p:ph type="body" idx="7"/>
          </p:nvPr>
        </p:nvSpPr>
        <p:spPr>
          <a:xfrm>
            <a:off x="10175546" y="2162022"/>
            <a:ext cx="1393718" cy="139903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dk1"/>
              </a:buClr>
              <a:buSzPts val="2000"/>
              <a:buNone/>
              <a:defRPr sz="20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4" name="Google Shape;944;g3123edf8f4c_2_595"/>
          <p:cNvSpPr txBox="1">
            <a:spLocks noGrp="1"/>
          </p:cNvSpPr>
          <p:nvPr>
            <p:ph type="body" idx="8"/>
          </p:nvPr>
        </p:nvSpPr>
        <p:spPr>
          <a:xfrm>
            <a:off x="865053"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5" name="Google Shape;945;g3123edf8f4c_2_595"/>
          <p:cNvSpPr txBox="1">
            <a:spLocks noGrp="1"/>
          </p:cNvSpPr>
          <p:nvPr>
            <p:ph type="body" idx="9"/>
          </p:nvPr>
        </p:nvSpPr>
        <p:spPr>
          <a:xfrm>
            <a:off x="245705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6" name="Google Shape;946;g3123edf8f4c_2_595"/>
          <p:cNvSpPr txBox="1">
            <a:spLocks noGrp="1"/>
          </p:cNvSpPr>
          <p:nvPr>
            <p:ph type="body" idx="13"/>
          </p:nvPr>
        </p:nvSpPr>
        <p:spPr>
          <a:xfrm>
            <a:off x="406019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7" name="Google Shape;947;g3123edf8f4c_2_595"/>
          <p:cNvSpPr txBox="1">
            <a:spLocks noGrp="1"/>
          </p:cNvSpPr>
          <p:nvPr>
            <p:ph type="body" idx="14"/>
          </p:nvPr>
        </p:nvSpPr>
        <p:spPr>
          <a:xfrm>
            <a:off x="5625777"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8" name="Google Shape;948;g3123edf8f4c_2_595"/>
          <p:cNvSpPr txBox="1">
            <a:spLocks noGrp="1"/>
          </p:cNvSpPr>
          <p:nvPr>
            <p:ph type="body" idx="15"/>
          </p:nvPr>
        </p:nvSpPr>
        <p:spPr>
          <a:xfrm>
            <a:off x="7183644"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9" name="Google Shape;949;g3123edf8f4c_2_595"/>
          <p:cNvSpPr txBox="1">
            <a:spLocks noGrp="1"/>
          </p:cNvSpPr>
          <p:nvPr>
            <p:ph type="body" idx="16"/>
          </p:nvPr>
        </p:nvSpPr>
        <p:spPr>
          <a:xfrm>
            <a:off x="8797955"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0" name="Google Shape;950;g3123edf8f4c_2_595"/>
          <p:cNvSpPr txBox="1">
            <a:spLocks noGrp="1"/>
          </p:cNvSpPr>
          <p:nvPr>
            <p:ph type="body" idx="17"/>
          </p:nvPr>
        </p:nvSpPr>
        <p:spPr>
          <a:xfrm>
            <a:off x="10378400" y="3999649"/>
            <a:ext cx="969962" cy="960437"/>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1" name="Google Shape;951;g3123edf8f4c_2_595"/>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19_Custom Layout">
  <p:cSld name="19_Custom Layout">
    <p:spTree>
      <p:nvGrpSpPr>
        <p:cNvPr id="1" name="Shape 952"/>
        <p:cNvGrpSpPr/>
        <p:nvPr/>
      </p:nvGrpSpPr>
      <p:grpSpPr>
        <a:xfrm>
          <a:off x="0" y="0"/>
          <a:ext cx="0" cy="0"/>
          <a:chOff x="0" y="0"/>
          <a:chExt cx="0" cy="0"/>
        </a:xfrm>
      </p:grpSpPr>
      <p:sp>
        <p:nvSpPr>
          <p:cNvPr id="953" name="Google Shape;953;g3123edf8f4c_2_627"/>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54" name="Google Shape;954;g3123edf8f4c_2_627"/>
          <p:cNvSpPr>
            <a:spLocks noGrp="1"/>
          </p:cNvSpPr>
          <p:nvPr>
            <p:ph type="pic" idx="2"/>
          </p:nvPr>
        </p:nvSpPr>
        <p:spPr>
          <a:xfrm>
            <a:off x="4251" y="3987290"/>
            <a:ext cx="2420293" cy="2870710"/>
          </a:xfrm>
          <a:prstGeom prst="rect">
            <a:avLst/>
          </a:prstGeom>
          <a:noFill/>
          <a:ln>
            <a:noFill/>
          </a:ln>
        </p:spPr>
      </p:sp>
      <p:pic>
        <p:nvPicPr>
          <p:cNvPr id="955" name="Google Shape;955;g3123edf8f4c_2_627"/>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56" name="Google Shape;956;g3123edf8f4c_2_627"/>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7" name="Google Shape;957;g3123edf8f4c_2_627"/>
          <p:cNvSpPr txBox="1">
            <a:spLocks noGrp="1"/>
          </p:cNvSpPr>
          <p:nvPr>
            <p:ph type="body" idx="1"/>
          </p:nvPr>
        </p:nvSpPr>
        <p:spPr>
          <a:xfrm>
            <a:off x="2910840" y="1561453"/>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8" name="Google Shape;958;g3123edf8f4c_2_627"/>
          <p:cNvSpPr txBox="1">
            <a:spLocks noGrp="1"/>
          </p:cNvSpPr>
          <p:nvPr>
            <p:ph type="body" idx="3"/>
          </p:nvPr>
        </p:nvSpPr>
        <p:spPr>
          <a:xfrm>
            <a:off x="2910840" y="4377805"/>
            <a:ext cx="8793480" cy="195926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9" name="Google Shape;959;g3123edf8f4c_2_627"/>
          <p:cNvSpPr>
            <a:spLocks noGrp="1"/>
          </p:cNvSpPr>
          <p:nvPr>
            <p:ph type="pic" idx="4"/>
          </p:nvPr>
        </p:nvSpPr>
        <p:spPr>
          <a:xfrm>
            <a:off x="4251" y="1097786"/>
            <a:ext cx="2420293" cy="2870710"/>
          </a:xfrm>
          <a:prstGeom prst="rect">
            <a:avLst/>
          </a:prstGeom>
          <a:noFill/>
          <a:ln>
            <a:noFill/>
          </a:ln>
        </p:spPr>
      </p:sp>
      <p:pic>
        <p:nvPicPr>
          <p:cNvPr id="960" name="Google Shape;960;g3123edf8f4c_2_62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22_Custom Layout">
  <p:cSld name="22_Custom Layout">
    <p:spTree>
      <p:nvGrpSpPr>
        <p:cNvPr id="1" name="Shape 961"/>
        <p:cNvGrpSpPr/>
        <p:nvPr/>
      </p:nvGrpSpPr>
      <p:grpSpPr>
        <a:xfrm>
          <a:off x="0" y="0"/>
          <a:ext cx="0" cy="0"/>
          <a:chOff x="0" y="0"/>
          <a:chExt cx="0" cy="0"/>
        </a:xfrm>
      </p:grpSpPr>
      <p:pic>
        <p:nvPicPr>
          <p:cNvPr id="962" name="Google Shape;962;g3123edf8f4c_2_636"/>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63" name="Google Shape;963;g3123edf8f4c_2_636"/>
          <p:cNvSpPr txBox="1">
            <a:spLocks noGrp="1"/>
          </p:cNvSpPr>
          <p:nvPr>
            <p:ph type="title"/>
          </p:nvPr>
        </p:nvSpPr>
        <p:spPr>
          <a:xfrm>
            <a:off x="573795" y="-1466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964" name="Google Shape;964;g3123edf8f4c_2_636"/>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65" name="Google Shape;965;g3123edf8f4c_2_636"/>
          <p:cNvSpPr txBox="1">
            <a:spLocks noGrp="1"/>
          </p:cNvSpPr>
          <p:nvPr>
            <p:ph type="body" idx="1"/>
          </p:nvPr>
        </p:nvSpPr>
        <p:spPr>
          <a:xfrm>
            <a:off x="0" y="1311845"/>
            <a:ext cx="6884476" cy="554615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66" name="Google Shape;966;g3123edf8f4c_2_636"/>
          <p:cNvSpPr txBox="1">
            <a:spLocks noGrp="1"/>
          </p:cNvSpPr>
          <p:nvPr>
            <p:ph type="body" idx="2"/>
          </p:nvPr>
        </p:nvSpPr>
        <p:spPr>
          <a:xfrm>
            <a:off x="6884476" y="1311845"/>
            <a:ext cx="5307523" cy="362753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Font typeface="Arial"/>
              <a:buChar char="•"/>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67" name="Google Shape;967;g3123edf8f4c_2_636"/>
          <p:cNvSpPr/>
          <p:nvPr/>
        </p:nvSpPr>
        <p:spPr>
          <a:xfrm>
            <a:off x="6875332" y="4948518"/>
            <a:ext cx="5316667" cy="190948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76B191"/>
              </a:solidFill>
              <a:latin typeface="Calibri"/>
              <a:ea typeface="Calibri"/>
              <a:cs typeface="Calibri"/>
              <a:sym typeface="Calibri"/>
            </a:endParaRPr>
          </a:p>
        </p:txBody>
      </p:sp>
      <p:sp>
        <p:nvSpPr>
          <p:cNvPr id="968" name="Google Shape;968;g3123edf8f4c_2_636"/>
          <p:cNvSpPr txBox="1">
            <a:spLocks noGrp="1"/>
          </p:cNvSpPr>
          <p:nvPr>
            <p:ph type="body" idx="3"/>
          </p:nvPr>
        </p:nvSpPr>
        <p:spPr>
          <a:xfrm>
            <a:off x="7242175" y="5267325"/>
            <a:ext cx="4645025" cy="1298067"/>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228600" algn="l">
              <a:lnSpc>
                <a:spcPct val="90000"/>
              </a:lnSpc>
              <a:spcBef>
                <a:spcPts val="500"/>
              </a:spcBef>
              <a:spcAft>
                <a:spcPts val="0"/>
              </a:spcAft>
              <a:buClr>
                <a:schemeClr val="lt1"/>
              </a:buClr>
              <a:buSzPts val="2000"/>
              <a:buNone/>
              <a:defRPr>
                <a:solidFill>
                  <a:schemeClr val="lt1"/>
                </a:solidFill>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4_Custom Layout">
  <p:cSld name="4_Custom Layout">
    <p:spTree>
      <p:nvGrpSpPr>
        <p:cNvPr id="1" name="Shape 969"/>
        <p:cNvGrpSpPr/>
        <p:nvPr/>
      </p:nvGrpSpPr>
      <p:grpSpPr>
        <a:xfrm>
          <a:off x="0" y="0"/>
          <a:ext cx="0" cy="0"/>
          <a:chOff x="0" y="0"/>
          <a:chExt cx="0" cy="0"/>
        </a:xfrm>
      </p:grpSpPr>
      <p:pic>
        <p:nvPicPr>
          <p:cNvPr id="970" name="Google Shape;970;g3123edf8f4c_2_644"/>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71" name="Google Shape;971;g3123edf8f4c_2_644"/>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972" name="Google Shape;972;g3123edf8f4c_2_644"/>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73" name="Google Shape;973;g3123edf8f4c_2_644"/>
          <p:cNvSpPr/>
          <p:nvPr/>
        </p:nvSpPr>
        <p:spPr>
          <a:xfrm>
            <a:off x="1062317"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4" name="Google Shape;974;g3123edf8f4c_2_644"/>
          <p:cNvSpPr/>
          <p:nvPr/>
        </p:nvSpPr>
        <p:spPr>
          <a:xfrm>
            <a:off x="4587688" y="4357661"/>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5" name="Google Shape;975;g3123edf8f4c_2_644"/>
          <p:cNvSpPr/>
          <p:nvPr/>
        </p:nvSpPr>
        <p:spPr>
          <a:xfrm>
            <a:off x="8113059" y="4357661"/>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6" name="Google Shape;976;g3123edf8f4c_2_644"/>
          <p:cNvSpPr/>
          <p:nvPr/>
        </p:nvSpPr>
        <p:spPr>
          <a:xfrm>
            <a:off x="4578723" y="2297447"/>
            <a:ext cx="3007659" cy="1516649"/>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7" name="Google Shape;977;g3123edf8f4c_2_644"/>
          <p:cNvSpPr/>
          <p:nvPr/>
        </p:nvSpPr>
        <p:spPr>
          <a:xfrm>
            <a:off x="8104094"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8" name="Google Shape;978;g3123edf8f4c_2_644"/>
          <p:cNvSpPr/>
          <p:nvPr/>
        </p:nvSpPr>
        <p:spPr>
          <a:xfrm>
            <a:off x="1053352" y="2297447"/>
            <a:ext cx="3007659" cy="1516649"/>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9" name="Google Shape;979;g3123edf8f4c_2_644"/>
          <p:cNvSpPr txBox="1">
            <a:spLocks noGrp="1"/>
          </p:cNvSpPr>
          <p:nvPr>
            <p:ph type="body" idx="1"/>
          </p:nvPr>
        </p:nvSpPr>
        <p:spPr>
          <a:xfrm>
            <a:off x="1419971"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0" name="Google Shape;980;g3123edf8f4c_2_644"/>
          <p:cNvSpPr txBox="1">
            <a:spLocks noGrp="1"/>
          </p:cNvSpPr>
          <p:nvPr>
            <p:ph type="body" idx="2"/>
          </p:nvPr>
        </p:nvSpPr>
        <p:spPr>
          <a:xfrm>
            <a:off x="4945342"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1" name="Google Shape;981;g3123edf8f4c_2_644"/>
          <p:cNvSpPr txBox="1">
            <a:spLocks noGrp="1"/>
          </p:cNvSpPr>
          <p:nvPr>
            <p:ph type="body" idx="3"/>
          </p:nvPr>
        </p:nvSpPr>
        <p:spPr>
          <a:xfrm>
            <a:off x="8456186" y="2632702"/>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2" name="Google Shape;982;g3123edf8f4c_2_644"/>
          <p:cNvSpPr txBox="1">
            <a:spLocks noGrp="1"/>
          </p:cNvSpPr>
          <p:nvPr>
            <p:ph type="body" idx="4"/>
          </p:nvPr>
        </p:nvSpPr>
        <p:spPr>
          <a:xfrm>
            <a:off x="1419971"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3" name="Google Shape;983;g3123edf8f4c_2_644"/>
          <p:cNvSpPr txBox="1">
            <a:spLocks noGrp="1"/>
          </p:cNvSpPr>
          <p:nvPr>
            <p:ph type="body" idx="5"/>
          </p:nvPr>
        </p:nvSpPr>
        <p:spPr>
          <a:xfrm>
            <a:off x="4945342"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4" name="Google Shape;984;g3123edf8f4c_2_644"/>
          <p:cNvSpPr txBox="1">
            <a:spLocks noGrp="1"/>
          </p:cNvSpPr>
          <p:nvPr>
            <p:ph type="body" idx="6"/>
          </p:nvPr>
        </p:nvSpPr>
        <p:spPr>
          <a:xfrm>
            <a:off x="8456186" y="46985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5_Custom Layout">
  <p:cSld name="5_Custom Layout">
    <p:spTree>
      <p:nvGrpSpPr>
        <p:cNvPr id="1" name="Shape 985"/>
        <p:cNvGrpSpPr/>
        <p:nvPr/>
      </p:nvGrpSpPr>
      <p:grpSpPr>
        <a:xfrm>
          <a:off x="0" y="0"/>
          <a:ext cx="0" cy="0"/>
          <a:chOff x="0" y="0"/>
          <a:chExt cx="0" cy="0"/>
        </a:xfrm>
      </p:grpSpPr>
      <p:pic>
        <p:nvPicPr>
          <p:cNvPr id="986" name="Google Shape;986;g3123edf8f4c_2_660"/>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987" name="Google Shape;987;g3123edf8f4c_2_660"/>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988" name="Google Shape;988;g3123edf8f4c_2_660"/>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989" name="Google Shape;989;g3123edf8f4c_2_660"/>
          <p:cNvSpPr/>
          <p:nvPr/>
        </p:nvSpPr>
        <p:spPr>
          <a:xfrm>
            <a:off x="270017" y="1367572"/>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90" name="Google Shape;990;g3123edf8f4c_2_660"/>
          <p:cNvSpPr/>
          <p:nvPr/>
        </p:nvSpPr>
        <p:spPr>
          <a:xfrm>
            <a:off x="3076999" y="1367573"/>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91" name="Google Shape;991;g3123edf8f4c_2_660"/>
          <p:cNvSpPr/>
          <p:nvPr/>
        </p:nvSpPr>
        <p:spPr>
          <a:xfrm>
            <a:off x="256570" y="4039015"/>
            <a:ext cx="2713172" cy="25891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92" name="Google Shape;992;g3123edf8f4c_2_660"/>
          <p:cNvSpPr/>
          <p:nvPr/>
        </p:nvSpPr>
        <p:spPr>
          <a:xfrm>
            <a:off x="3076999" y="4039015"/>
            <a:ext cx="2713172" cy="2589112"/>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93" name="Google Shape;993;g3123edf8f4c_2_660"/>
          <p:cNvSpPr txBox="1">
            <a:spLocks noGrp="1"/>
          </p:cNvSpPr>
          <p:nvPr>
            <p:ph type="body" idx="1"/>
          </p:nvPr>
        </p:nvSpPr>
        <p:spPr>
          <a:xfrm>
            <a:off x="5932488" y="1367571"/>
            <a:ext cx="6025050" cy="526024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4" name="Google Shape;994;g3123edf8f4c_2_660"/>
          <p:cNvSpPr txBox="1">
            <a:spLocks noGrp="1"/>
          </p:cNvSpPr>
          <p:nvPr>
            <p:ph type="body" idx="2"/>
          </p:nvPr>
        </p:nvSpPr>
        <p:spPr>
          <a:xfrm>
            <a:off x="685800"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5" name="Google Shape;995;g3123edf8f4c_2_660"/>
          <p:cNvSpPr txBox="1">
            <a:spLocks noGrp="1"/>
          </p:cNvSpPr>
          <p:nvPr>
            <p:ph type="body" idx="3"/>
          </p:nvPr>
        </p:nvSpPr>
        <p:spPr>
          <a:xfrm>
            <a:off x="3395547" y="1973532"/>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6" name="Google Shape;996;g3123edf8f4c_2_660"/>
          <p:cNvSpPr txBox="1">
            <a:spLocks noGrp="1"/>
          </p:cNvSpPr>
          <p:nvPr>
            <p:ph type="body" idx="4"/>
          </p:nvPr>
        </p:nvSpPr>
        <p:spPr>
          <a:xfrm>
            <a:off x="685800"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7" name="Google Shape;997;g3123edf8f4c_2_660"/>
          <p:cNvSpPr txBox="1">
            <a:spLocks noGrp="1"/>
          </p:cNvSpPr>
          <p:nvPr>
            <p:ph type="body" idx="5"/>
          </p:nvPr>
        </p:nvSpPr>
        <p:spPr>
          <a:xfrm>
            <a:off x="3395547" y="4582918"/>
            <a:ext cx="2012795" cy="158370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Char char="•"/>
              <a:defRPr sz="2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8" name="Google Shape;998;g3123edf8f4c_2_660"/>
          <p:cNvSpPr txBox="1">
            <a:spLocks noGrp="1"/>
          </p:cNvSpPr>
          <p:nvPr>
            <p:ph type="sldNum" idx="12"/>
          </p:nvPr>
        </p:nvSpPr>
        <p:spPr>
          <a:xfrm>
            <a:off x="5502288" y="6638559"/>
            <a:ext cx="658613" cy="235316"/>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999"/>
        <p:cNvGrpSpPr/>
        <p:nvPr/>
      </p:nvGrpSpPr>
      <p:grpSpPr>
        <a:xfrm>
          <a:off x="0" y="0"/>
          <a:ext cx="0" cy="0"/>
          <a:chOff x="0" y="0"/>
          <a:chExt cx="0" cy="0"/>
        </a:xfrm>
      </p:grpSpPr>
      <p:sp>
        <p:nvSpPr>
          <p:cNvPr id="1000" name="Google Shape;1000;g3123edf8f4c_2_674"/>
          <p:cNvSpPr/>
          <p:nvPr/>
        </p:nvSpPr>
        <p:spPr>
          <a:xfrm>
            <a:off x="369841"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1" name="Google Shape;1001;g3123edf8f4c_2_674"/>
          <p:cNvSpPr txBox="1">
            <a:spLocks noGrp="1"/>
          </p:cNvSpPr>
          <p:nvPr>
            <p:ph type="body" idx="1"/>
          </p:nvPr>
        </p:nvSpPr>
        <p:spPr>
          <a:xfrm>
            <a:off x="595532"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2" name="Google Shape;1002;g3123edf8f4c_2_674"/>
          <p:cNvSpPr txBox="1"/>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11/15/2023</a:t>
            </a:r>
            <a:endParaRPr sz="1200" b="0" i="0" u="none" strike="noStrike" cap="none">
              <a:solidFill>
                <a:srgbClr val="888888"/>
              </a:solidFill>
              <a:latin typeface="Calibri"/>
              <a:ea typeface="Calibri"/>
              <a:cs typeface="Calibri"/>
              <a:sym typeface="Calibri"/>
            </a:endParaRPr>
          </a:p>
        </p:txBody>
      </p:sp>
      <p:sp>
        <p:nvSpPr>
          <p:cNvPr id="1003" name="Google Shape;1003;g3123edf8f4c_2_674"/>
          <p:cNvSpPr txBox="1"/>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1004" name="Google Shape;1004;g3123edf8f4c_2_674"/>
          <p:cNvSpPr/>
          <p:nvPr/>
        </p:nvSpPr>
        <p:spPr>
          <a:xfrm>
            <a:off x="369841"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5" name="Google Shape;1005;g3123edf8f4c_2_674"/>
          <p:cNvSpPr/>
          <p:nvPr/>
        </p:nvSpPr>
        <p:spPr>
          <a:xfrm>
            <a:off x="4284504"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6" name="Google Shape;1006;g3123edf8f4c_2_674"/>
          <p:cNvSpPr/>
          <p:nvPr/>
        </p:nvSpPr>
        <p:spPr>
          <a:xfrm>
            <a:off x="4284504"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7" name="Google Shape;1007;g3123edf8f4c_2_674"/>
          <p:cNvSpPr/>
          <p:nvPr/>
        </p:nvSpPr>
        <p:spPr>
          <a:xfrm>
            <a:off x="369841"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8" name="Google Shape;1008;g3123edf8f4c_2_674"/>
          <p:cNvSpPr/>
          <p:nvPr/>
        </p:nvSpPr>
        <p:spPr>
          <a:xfrm>
            <a:off x="4284504"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9" name="Google Shape;1009;g3123edf8f4c_2_674"/>
          <p:cNvSpPr/>
          <p:nvPr/>
        </p:nvSpPr>
        <p:spPr>
          <a:xfrm>
            <a:off x="8199167" y="1325563"/>
            <a:ext cx="3646921" cy="1045406"/>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0" name="Google Shape;1010;g3123edf8f4c_2_674"/>
          <p:cNvSpPr/>
          <p:nvPr/>
        </p:nvSpPr>
        <p:spPr>
          <a:xfrm>
            <a:off x="8199167" y="2517613"/>
            <a:ext cx="3646921" cy="2891043"/>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1" name="Google Shape;1011;g3123edf8f4c_2_674"/>
          <p:cNvSpPr/>
          <p:nvPr/>
        </p:nvSpPr>
        <p:spPr>
          <a:xfrm>
            <a:off x="8199167" y="5555300"/>
            <a:ext cx="3646921" cy="1040572"/>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12" name="Google Shape;1012;g3123edf8f4c_2_674"/>
          <p:cNvCxnSpPr/>
          <p:nvPr/>
        </p:nvCxnSpPr>
        <p:spPr>
          <a:xfrm>
            <a:off x="976628"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013" name="Google Shape;1013;g3123edf8f4c_2_674"/>
          <p:cNvCxnSpPr/>
          <p:nvPr/>
        </p:nvCxnSpPr>
        <p:spPr>
          <a:xfrm>
            <a:off x="4912523" y="3188854"/>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014" name="Google Shape;1014;g3123edf8f4c_2_674"/>
          <p:cNvCxnSpPr/>
          <p:nvPr/>
        </p:nvCxnSpPr>
        <p:spPr>
          <a:xfrm>
            <a:off x="8808662" y="3188854"/>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1015" name="Google Shape;1015;g3123edf8f4c_2_674"/>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016" name="Google Shape;1016;g3123edf8f4c_2_674"/>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017" name="Google Shape;1017;g3123edf8f4c_2_674"/>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8" name="Google Shape;1018;g3123edf8f4c_2_674"/>
          <p:cNvSpPr txBox="1">
            <a:spLocks noGrp="1"/>
          </p:cNvSpPr>
          <p:nvPr>
            <p:ph type="body" idx="2"/>
          </p:nvPr>
        </p:nvSpPr>
        <p:spPr>
          <a:xfrm>
            <a:off x="651746"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19" name="Google Shape;1019;g3123edf8f4c_2_674"/>
          <p:cNvSpPr>
            <a:spLocks noGrp="1"/>
          </p:cNvSpPr>
          <p:nvPr>
            <p:ph type="pic" idx="3"/>
          </p:nvPr>
        </p:nvSpPr>
        <p:spPr>
          <a:xfrm>
            <a:off x="1006156" y="1514667"/>
            <a:ext cx="2372519" cy="812404"/>
          </a:xfrm>
          <a:prstGeom prst="rect">
            <a:avLst/>
          </a:prstGeom>
          <a:noFill/>
          <a:ln>
            <a:noFill/>
          </a:ln>
        </p:spPr>
      </p:sp>
      <p:sp>
        <p:nvSpPr>
          <p:cNvPr id="1020" name="Google Shape;1020;g3123edf8f4c_2_674"/>
          <p:cNvSpPr txBox="1">
            <a:spLocks noGrp="1"/>
          </p:cNvSpPr>
          <p:nvPr>
            <p:ph type="body" idx="4"/>
          </p:nvPr>
        </p:nvSpPr>
        <p:spPr>
          <a:xfrm>
            <a:off x="651746"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1" name="Google Shape;1021;g3123edf8f4c_2_674"/>
          <p:cNvSpPr txBox="1">
            <a:spLocks noGrp="1"/>
          </p:cNvSpPr>
          <p:nvPr>
            <p:ph type="body" idx="5"/>
          </p:nvPr>
        </p:nvSpPr>
        <p:spPr>
          <a:xfrm>
            <a:off x="4520761"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2" name="Google Shape;1022;g3123edf8f4c_2_674"/>
          <p:cNvSpPr txBox="1">
            <a:spLocks noGrp="1"/>
          </p:cNvSpPr>
          <p:nvPr>
            <p:ph type="body" idx="6"/>
          </p:nvPr>
        </p:nvSpPr>
        <p:spPr>
          <a:xfrm>
            <a:off x="4576975"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3" name="Google Shape;1023;g3123edf8f4c_2_674"/>
          <p:cNvSpPr>
            <a:spLocks noGrp="1"/>
          </p:cNvSpPr>
          <p:nvPr>
            <p:ph type="pic" idx="7"/>
          </p:nvPr>
        </p:nvSpPr>
        <p:spPr>
          <a:xfrm>
            <a:off x="4931385" y="1514667"/>
            <a:ext cx="2372519" cy="812404"/>
          </a:xfrm>
          <a:prstGeom prst="rect">
            <a:avLst/>
          </a:prstGeom>
          <a:noFill/>
          <a:ln>
            <a:noFill/>
          </a:ln>
        </p:spPr>
      </p:sp>
      <p:sp>
        <p:nvSpPr>
          <p:cNvPr id="1024" name="Google Shape;1024;g3123edf8f4c_2_674"/>
          <p:cNvSpPr txBox="1">
            <a:spLocks noGrp="1"/>
          </p:cNvSpPr>
          <p:nvPr>
            <p:ph type="body" idx="8"/>
          </p:nvPr>
        </p:nvSpPr>
        <p:spPr>
          <a:xfrm>
            <a:off x="4576975"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5" name="Google Shape;1025;g3123edf8f4c_2_674"/>
          <p:cNvSpPr txBox="1">
            <a:spLocks noGrp="1"/>
          </p:cNvSpPr>
          <p:nvPr>
            <p:ph type="body" idx="9"/>
          </p:nvPr>
        </p:nvSpPr>
        <p:spPr>
          <a:xfrm>
            <a:off x="8423688" y="3300413"/>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6" name="Google Shape;1026;g3123edf8f4c_2_674"/>
          <p:cNvSpPr txBox="1">
            <a:spLocks noGrp="1"/>
          </p:cNvSpPr>
          <p:nvPr>
            <p:ph type="body" idx="13"/>
          </p:nvPr>
        </p:nvSpPr>
        <p:spPr>
          <a:xfrm>
            <a:off x="8479902" y="2665413"/>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7" name="Google Shape;1027;g3123edf8f4c_2_674"/>
          <p:cNvSpPr>
            <a:spLocks noGrp="1"/>
          </p:cNvSpPr>
          <p:nvPr>
            <p:ph type="pic" idx="14"/>
          </p:nvPr>
        </p:nvSpPr>
        <p:spPr>
          <a:xfrm>
            <a:off x="8834312" y="1514667"/>
            <a:ext cx="2372519" cy="812404"/>
          </a:xfrm>
          <a:prstGeom prst="rect">
            <a:avLst/>
          </a:prstGeom>
          <a:noFill/>
          <a:ln>
            <a:noFill/>
          </a:ln>
        </p:spPr>
      </p:sp>
      <p:sp>
        <p:nvSpPr>
          <p:cNvPr id="1028" name="Google Shape;1028;g3123edf8f4c_2_674"/>
          <p:cNvSpPr txBox="1">
            <a:spLocks noGrp="1"/>
          </p:cNvSpPr>
          <p:nvPr>
            <p:ph type="body" idx="15"/>
          </p:nvPr>
        </p:nvSpPr>
        <p:spPr>
          <a:xfrm>
            <a:off x="8479902" y="5865811"/>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chemeClr val="lt1"/>
              </a:buClr>
              <a:buSzPts val="2400"/>
              <a:buNone/>
              <a:defRPr sz="2400" b="1">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15_Custom Layout">
  <p:cSld name="15_Custom Layout">
    <p:spTree>
      <p:nvGrpSpPr>
        <p:cNvPr id="1" name="Shape 1029"/>
        <p:cNvGrpSpPr/>
        <p:nvPr/>
      </p:nvGrpSpPr>
      <p:grpSpPr>
        <a:xfrm>
          <a:off x="0" y="0"/>
          <a:ext cx="0" cy="0"/>
          <a:chOff x="0" y="0"/>
          <a:chExt cx="0" cy="0"/>
        </a:xfrm>
      </p:grpSpPr>
      <p:sp>
        <p:nvSpPr>
          <p:cNvPr id="1030" name="Google Shape;1030;g3123edf8f4c_2_704"/>
          <p:cNvSpPr/>
          <p:nvPr/>
        </p:nvSpPr>
        <p:spPr>
          <a:xfrm>
            <a:off x="369841"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1" name="Google Shape;1031;g3123edf8f4c_2_704"/>
          <p:cNvSpPr txBox="1">
            <a:spLocks noGrp="1"/>
          </p:cNvSpPr>
          <p:nvPr>
            <p:ph type="body" idx="1"/>
          </p:nvPr>
        </p:nvSpPr>
        <p:spPr>
          <a:xfrm>
            <a:off x="595532"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2" name="Google Shape;1032;g3123edf8f4c_2_704"/>
          <p:cNvSpPr/>
          <p:nvPr/>
        </p:nvSpPr>
        <p:spPr>
          <a:xfrm>
            <a:off x="4284504"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3" name="Google Shape;1033;g3123edf8f4c_2_704"/>
          <p:cNvSpPr/>
          <p:nvPr/>
        </p:nvSpPr>
        <p:spPr>
          <a:xfrm>
            <a:off x="8199167" y="3428999"/>
            <a:ext cx="3646921" cy="3166871"/>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34" name="Google Shape;1034;g3123edf8f4c_2_704"/>
          <p:cNvCxnSpPr/>
          <p:nvPr/>
        </p:nvCxnSpPr>
        <p:spPr>
          <a:xfrm>
            <a:off x="976628"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035" name="Google Shape;1035;g3123edf8f4c_2_704"/>
          <p:cNvCxnSpPr/>
          <p:nvPr/>
        </p:nvCxnSpPr>
        <p:spPr>
          <a:xfrm>
            <a:off x="4912523" y="4513838"/>
            <a:ext cx="2428605" cy="0"/>
          </a:xfrm>
          <a:prstGeom prst="straightConnector1">
            <a:avLst/>
          </a:prstGeom>
          <a:noFill/>
          <a:ln w="9525" cap="flat" cmpd="sng">
            <a:solidFill>
              <a:schemeClr val="dk1"/>
            </a:solidFill>
            <a:prstDash val="solid"/>
            <a:miter lim="800000"/>
            <a:headEnd type="none" w="sm" len="sm"/>
            <a:tailEnd type="none" w="sm" len="sm"/>
          </a:ln>
        </p:spPr>
      </p:cxnSp>
      <p:cxnSp>
        <p:nvCxnSpPr>
          <p:cNvPr id="1036" name="Google Shape;1036;g3123edf8f4c_2_704"/>
          <p:cNvCxnSpPr/>
          <p:nvPr/>
        </p:nvCxnSpPr>
        <p:spPr>
          <a:xfrm>
            <a:off x="8808662" y="4513838"/>
            <a:ext cx="2428605" cy="0"/>
          </a:xfrm>
          <a:prstGeom prst="straightConnector1">
            <a:avLst/>
          </a:prstGeom>
          <a:noFill/>
          <a:ln w="9525" cap="flat" cmpd="sng">
            <a:solidFill>
              <a:schemeClr val="dk1"/>
            </a:solidFill>
            <a:prstDash val="solid"/>
            <a:miter lim="800000"/>
            <a:headEnd type="none" w="sm" len="sm"/>
            <a:tailEnd type="none" w="sm" len="sm"/>
          </a:ln>
        </p:spPr>
      </p:cxnSp>
      <p:pic>
        <p:nvPicPr>
          <p:cNvPr id="1037" name="Google Shape;1037;g3123edf8f4c_2_704"/>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038" name="Google Shape;1038;g3123edf8f4c_2_704"/>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039" name="Google Shape;1039;g3123edf8f4c_2_704"/>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0" name="Google Shape;1040;g3123edf8f4c_2_704"/>
          <p:cNvSpPr txBox="1">
            <a:spLocks noGrp="1"/>
          </p:cNvSpPr>
          <p:nvPr>
            <p:ph type="body" idx="2"/>
          </p:nvPr>
        </p:nvSpPr>
        <p:spPr>
          <a:xfrm>
            <a:off x="651746"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1" name="Google Shape;1041;g3123edf8f4c_2_704"/>
          <p:cNvSpPr txBox="1">
            <a:spLocks noGrp="1"/>
          </p:cNvSpPr>
          <p:nvPr>
            <p:ph type="body" idx="3"/>
          </p:nvPr>
        </p:nvSpPr>
        <p:spPr>
          <a:xfrm>
            <a:off x="4520761"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2" name="Google Shape;1042;g3123edf8f4c_2_704"/>
          <p:cNvSpPr txBox="1">
            <a:spLocks noGrp="1"/>
          </p:cNvSpPr>
          <p:nvPr>
            <p:ph type="body" idx="4"/>
          </p:nvPr>
        </p:nvSpPr>
        <p:spPr>
          <a:xfrm>
            <a:off x="4576975"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3" name="Google Shape;1043;g3123edf8f4c_2_704"/>
          <p:cNvSpPr>
            <a:spLocks noGrp="1"/>
          </p:cNvSpPr>
          <p:nvPr>
            <p:ph type="pic" idx="5"/>
          </p:nvPr>
        </p:nvSpPr>
        <p:spPr>
          <a:xfrm>
            <a:off x="4284504" y="1331132"/>
            <a:ext cx="3646921" cy="1991878"/>
          </a:xfrm>
          <a:prstGeom prst="rect">
            <a:avLst/>
          </a:prstGeom>
          <a:noFill/>
          <a:ln>
            <a:noFill/>
          </a:ln>
        </p:spPr>
      </p:sp>
      <p:sp>
        <p:nvSpPr>
          <p:cNvPr id="1044" name="Google Shape;1044;g3123edf8f4c_2_704"/>
          <p:cNvSpPr txBox="1">
            <a:spLocks noGrp="1"/>
          </p:cNvSpPr>
          <p:nvPr>
            <p:ph type="body" idx="6"/>
          </p:nvPr>
        </p:nvSpPr>
        <p:spPr>
          <a:xfrm>
            <a:off x="8423688" y="4625397"/>
            <a:ext cx="3193766" cy="191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None/>
              <a:defRPr sz="2000"/>
            </a:lvl1pPr>
            <a:lvl2pPr marL="914400" lvl="1" indent="-228600" algn="l">
              <a:lnSpc>
                <a:spcPct val="90000"/>
              </a:lnSpc>
              <a:spcBef>
                <a:spcPts val="500"/>
              </a:spcBef>
              <a:spcAft>
                <a:spcPts val="0"/>
              </a:spcAft>
              <a:buClr>
                <a:schemeClr val="dk1"/>
              </a:buClr>
              <a:buSzPts val="1800"/>
              <a:buNone/>
              <a:defRPr sz="1800"/>
            </a:lvl2pPr>
            <a:lvl3pPr marL="1371600" lvl="2" indent="-228600" algn="l">
              <a:lnSpc>
                <a:spcPct val="90000"/>
              </a:lnSpc>
              <a:spcBef>
                <a:spcPts val="500"/>
              </a:spcBef>
              <a:spcAft>
                <a:spcPts val="0"/>
              </a:spcAft>
              <a:buClr>
                <a:schemeClr val="dk1"/>
              </a:buClr>
              <a:buSzPts val="1600"/>
              <a:buNone/>
              <a:defRPr sz="1600"/>
            </a:lvl3pPr>
            <a:lvl4pPr marL="1828800" lvl="3" indent="-228600" algn="l">
              <a:lnSpc>
                <a:spcPct val="90000"/>
              </a:lnSpc>
              <a:spcBef>
                <a:spcPts val="500"/>
              </a:spcBef>
              <a:spcAft>
                <a:spcPts val="0"/>
              </a:spcAft>
              <a:buClr>
                <a:schemeClr val="dk1"/>
              </a:buClr>
              <a:buSzPts val="1400"/>
              <a:buNone/>
              <a:defRPr sz="1400"/>
            </a:lvl4pPr>
            <a:lvl5pPr marL="2286000" lvl="4" indent="-228600" algn="l">
              <a:lnSpc>
                <a:spcPct val="90000"/>
              </a:lnSpc>
              <a:spcBef>
                <a:spcPts val="500"/>
              </a:spcBef>
              <a:spcAft>
                <a:spcPts val="0"/>
              </a:spcAft>
              <a:buClr>
                <a:schemeClr val="dk1"/>
              </a:buClr>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5" name="Google Shape;1045;g3123edf8f4c_2_704"/>
          <p:cNvSpPr txBox="1">
            <a:spLocks noGrp="1"/>
          </p:cNvSpPr>
          <p:nvPr>
            <p:ph type="body" idx="7"/>
          </p:nvPr>
        </p:nvSpPr>
        <p:spPr>
          <a:xfrm>
            <a:off x="8479902" y="3990397"/>
            <a:ext cx="3081338" cy="423862"/>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Clr>
                <a:srgbClr val="002060"/>
              </a:buClr>
              <a:buSzPts val="2400"/>
              <a:buNone/>
              <a:defRPr sz="24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6" name="Google Shape;1046;g3123edf8f4c_2_704"/>
          <p:cNvSpPr>
            <a:spLocks noGrp="1"/>
          </p:cNvSpPr>
          <p:nvPr>
            <p:ph type="pic" idx="8"/>
          </p:nvPr>
        </p:nvSpPr>
        <p:spPr>
          <a:xfrm>
            <a:off x="8196747" y="1331132"/>
            <a:ext cx="3646921" cy="1991878"/>
          </a:xfrm>
          <a:prstGeom prst="rect">
            <a:avLst/>
          </a:prstGeom>
          <a:noFill/>
          <a:ln>
            <a:noFill/>
          </a:ln>
        </p:spPr>
      </p:sp>
      <p:sp>
        <p:nvSpPr>
          <p:cNvPr id="1047" name="Google Shape;1047;g3123edf8f4c_2_704"/>
          <p:cNvSpPr>
            <a:spLocks noGrp="1"/>
          </p:cNvSpPr>
          <p:nvPr>
            <p:ph type="pic" idx="9"/>
          </p:nvPr>
        </p:nvSpPr>
        <p:spPr>
          <a:xfrm>
            <a:off x="360686" y="1331132"/>
            <a:ext cx="3646921" cy="1991878"/>
          </a:xfrm>
          <a:prstGeom prst="rect">
            <a:avLst/>
          </a:prstGeom>
          <a:noFill/>
          <a:ln>
            <a:noFill/>
          </a:ln>
        </p:spPr>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6_Custom Layout">
  <p:cSld name="6_Custom Layout">
    <p:spTree>
      <p:nvGrpSpPr>
        <p:cNvPr id="1" name="Shape 1048"/>
        <p:cNvGrpSpPr/>
        <p:nvPr/>
      </p:nvGrpSpPr>
      <p:grpSpPr>
        <a:xfrm>
          <a:off x="0" y="0"/>
          <a:ext cx="0" cy="0"/>
          <a:chOff x="0" y="0"/>
          <a:chExt cx="0" cy="0"/>
        </a:xfrm>
      </p:grpSpPr>
      <p:sp>
        <p:nvSpPr>
          <p:cNvPr id="1049" name="Google Shape;1049;g3123edf8f4c_2_723"/>
          <p:cNvSpPr/>
          <p:nvPr/>
        </p:nvSpPr>
        <p:spPr>
          <a:xfrm>
            <a:off x="824753"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0" name="Google Shape;1050;g3123edf8f4c_2_723"/>
          <p:cNvSpPr/>
          <p:nvPr/>
        </p:nvSpPr>
        <p:spPr>
          <a:xfrm>
            <a:off x="824753"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1" name="Google Shape;1051;g3123edf8f4c_2_723"/>
          <p:cNvSpPr/>
          <p:nvPr/>
        </p:nvSpPr>
        <p:spPr>
          <a:xfrm>
            <a:off x="6470159" y="4006449"/>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2" name="Google Shape;1052;g3123edf8f4c_2_723"/>
          <p:cNvSpPr/>
          <p:nvPr/>
        </p:nvSpPr>
        <p:spPr>
          <a:xfrm>
            <a:off x="6470159" y="1537991"/>
            <a:ext cx="4870194" cy="570098"/>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3" name="Google Shape;1053;g3123edf8f4c_2_723"/>
          <p:cNvSpPr/>
          <p:nvPr/>
        </p:nvSpPr>
        <p:spPr>
          <a:xfrm>
            <a:off x="824754"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4" name="Google Shape;1054;g3123edf8f4c_2_723"/>
          <p:cNvSpPr/>
          <p:nvPr/>
        </p:nvSpPr>
        <p:spPr>
          <a:xfrm>
            <a:off x="824754"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5" name="Google Shape;1055;g3123edf8f4c_2_723"/>
          <p:cNvSpPr/>
          <p:nvPr/>
        </p:nvSpPr>
        <p:spPr>
          <a:xfrm>
            <a:off x="6470160" y="4006449"/>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6" name="Google Shape;1056;g3123edf8f4c_2_723"/>
          <p:cNvSpPr/>
          <p:nvPr/>
        </p:nvSpPr>
        <p:spPr>
          <a:xfrm>
            <a:off x="6470160" y="1537991"/>
            <a:ext cx="624698" cy="57009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2"/>
              </a:solidFill>
              <a:latin typeface="Calibri"/>
              <a:ea typeface="Calibri"/>
              <a:cs typeface="Calibri"/>
              <a:sym typeface="Calibri"/>
            </a:endParaRPr>
          </a:p>
        </p:txBody>
      </p:sp>
      <p:sp>
        <p:nvSpPr>
          <p:cNvPr id="1057" name="Google Shape;1057;g3123edf8f4c_2_723"/>
          <p:cNvSpPr txBox="1"/>
          <p:nvPr/>
        </p:nvSpPr>
        <p:spPr>
          <a:xfrm>
            <a:off x="951202"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1</a:t>
            </a:r>
            <a:endParaRPr sz="1400" b="0" i="0" u="none" strike="noStrike" cap="none">
              <a:solidFill>
                <a:srgbClr val="000000"/>
              </a:solidFill>
              <a:latin typeface="Arial"/>
              <a:ea typeface="Arial"/>
              <a:cs typeface="Arial"/>
              <a:sym typeface="Arial"/>
            </a:endParaRPr>
          </a:p>
        </p:txBody>
      </p:sp>
      <p:sp>
        <p:nvSpPr>
          <p:cNvPr id="1058" name="Google Shape;1058;g3123edf8f4c_2_723"/>
          <p:cNvSpPr txBox="1"/>
          <p:nvPr/>
        </p:nvSpPr>
        <p:spPr>
          <a:xfrm>
            <a:off x="6612414" y="1578331"/>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2</a:t>
            </a:r>
            <a:endParaRPr sz="2300" b="1" i="0" u="none" strike="noStrike" cap="none">
              <a:solidFill>
                <a:schemeClr val="lt1"/>
              </a:solidFill>
              <a:latin typeface="Calibri"/>
              <a:ea typeface="Calibri"/>
              <a:cs typeface="Calibri"/>
              <a:sym typeface="Calibri"/>
            </a:endParaRPr>
          </a:p>
        </p:txBody>
      </p:sp>
      <p:sp>
        <p:nvSpPr>
          <p:cNvPr id="1059" name="Google Shape;1059;g3123edf8f4c_2_723"/>
          <p:cNvSpPr txBox="1"/>
          <p:nvPr/>
        </p:nvSpPr>
        <p:spPr>
          <a:xfrm>
            <a:off x="951202"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3</a:t>
            </a:r>
            <a:endParaRPr sz="1400" b="0" i="0" u="none" strike="noStrike" cap="none">
              <a:solidFill>
                <a:srgbClr val="000000"/>
              </a:solidFill>
              <a:latin typeface="Arial"/>
              <a:ea typeface="Arial"/>
              <a:cs typeface="Arial"/>
              <a:sym typeface="Arial"/>
            </a:endParaRPr>
          </a:p>
        </p:txBody>
      </p:sp>
      <p:sp>
        <p:nvSpPr>
          <p:cNvPr id="1060" name="Google Shape;1060;g3123edf8f4c_2_723"/>
          <p:cNvSpPr txBox="1"/>
          <p:nvPr/>
        </p:nvSpPr>
        <p:spPr>
          <a:xfrm>
            <a:off x="6612414" y="4053326"/>
            <a:ext cx="522784" cy="446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300"/>
              <a:buFont typeface="Arial"/>
              <a:buNone/>
            </a:pPr>
            <a:r>
              <a:rPr lang="en-US" sz="2300" b="1" i="0" u="none" strike="noStrike" cap="none">
                <a:solidFill>
                  <a:schemeClr val="lt1"/>
                </a:solidFill>
                <a:latin typeface="Calibri"/>
                <a:ea typeface="Calibri"/>
                <a:cs typeface="Calibri"/>
                <a:sym typeface="Calibri"/>
              </a:rPr>
              <a:t>4</a:t>
            </a:r>
            <a:endParaRPr sz="1400" b="0" i="0" u="none" strike="noStrike" cap="none">
              <a:solidFill>
                <a:srgbClr val="000000"/>
              </a:solidFill>
              <a:latin typeface="Arial"/>
              <a:ea typeface="Arial"/>
              <a:cs typeface="Arial"/>
              <a:sym typeface="Arial"/>
            </a:endParaRPr>
          </a:p>
        </p:txBody>
      </p:sp>
      <p:pic>
        <p:nvPicPr>
          <p:cNvPr id="1061" name="Google Shape;1061;g3123edf8f4c_2_723"/>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062" name="Google Shape;1062;g3123edf8f4c_2_72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063" name="Google Shape;1063;g3123edf8f4c_2_723"/>
          <p:cNvSpPr txBox="1">
            <a:spLocks noGrp="1"/>
          </p:cNvSpPr>
          <p:nvPr>
            <p:ph type="title"/>
          </p:nvPr>
        </p:nvSpPr>
        <p:spPr>
          <a:xfrm>
            <a:off x="573795" y="-1074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4" name="Google Shape;1064;g3123edf8f4c_2_723"/>
          <p:cNvSpPr txBox="1">
            <a:spLocks noGrp="1"/>
          </p:cNvSpPr>
          <p:nvPr>
            <p:ph type="body" idx="1"/>
          </p:nvPr>
        </p:nvSpPr>
        <p:spPr>
          <a:xfrm>
            <a:off x="83820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5" name="Google Shape;1065;g3123edf8f4c_2_723"/>
          <p:cNvSpPr txBox="1">
            <a:spLocks noGrp="1"/>
          </p:cNvSpPr>
          <p:nvPr>
            <p:ph type="body" idx="2"/>
          </p:nvPr>
        </p:nvSpPr>
        <p:spPr>
          <a:xfrm>
            <a:off x="157590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6" name="Google Shape;1066;g3123edf8f4c_2_723"/>
          <p:cNvSpPr txBox="1">
            <a:spLocks noGrp="1"/>
          </p:cNvSpPr>
          <p:nvPr>
            <p:ph type="body" idx="3"/>
          </p:nvPr>
        </p:nvSpPr>
        <p:spPr>
          <a:xfrm>
            <a:off x="6461760" y="2235660"/>
            <a:ext cx="4856163" cy="1506464"/>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7" name="Google Shape;1067;g3123edf8f4c_2_723"/>
          <p:cNvSpPr txBox="1">
            <a:spLocks noGrp="1"/>
          </p:cNvSpPr>
          <p:nvPr>
            <p:ph type="body" idx="4"/>
          </p:nvPr>
        </p:nvSpPr>
        <p:spPr>
          <a:xfrm>
            <a:off x="7199460" y="1641491"/>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8" name="Google Shape;1068;g3123edf8f4c_2_723"/>
          <p:cNvSpPr txBox="1">
            <a:spLocks noGrp="1"/>
          </p:cNvSpPr>
          <p:nvPr>
            <p:ph type="body" idx="5"/>
          </p:nvPr>
        </p:nvSpPr>
        <p:spPr>
          <a:xfrm>
            <a:off x="83820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9" name="Google Shape;1069;g3123edf8f4c_2_723"/>
          <p:cNvSpPr txBox="1">
            <a:spLocks noGrp="1"/>
          </p:cNvSpPr>
          <p:nvPr>
            <p:ph type="body" idx="6"/>
          </p:nvPr>
        </p:nvSpPr>
        <p:spPr>
          <a:xfrm>
            <a:off x="157590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0" name="Google Shape;1070;g3123edf8f4c_2_723"/>
          <p:cNvSpPr txBox="1">
            <a:spLocks noGrp="1"/>
          </p:cNvSpPr>
          <p:nvPr>
            <p:ph type="body" idx="7"/>
          </p:nvPr>
        </p:nvSpPr>
        <p:spPr>
          <a:xfrm>
            <a:off x="6461760" y="4714958"/>
            <a:ext cx="4856163" cy="1551088"/>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2200"/>
              <a:buFont typeface="Arial"/>
              <a:buNone/>
              <a:defRPr sz="22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1" name="Google Shape;1071;g3123edf8f4c_2_723"/>
          <p:cNvSpPr txBox="1">
            <a:spLocks noGrp="1"/>
          </p:cNvSpPr>
          <p:nvPr>
            <p:ph type="body" idx="8"/>
          </p:nvPr>
        </p:nvSpPr>
        <p:spPr>
          <a:xfrm>
            <a:off x="7199460" y="4120789"/>
            <a:ext cx="4118463" cy="34654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b="1">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2" name="Google Shape;1072;g3123edf8f4c_2_723"/>
          <p:cNvSpPr txBox="1"/>
          <p:nvPr/>
        </p:nvSpPr>
        <p:spPr>
          <a:xfrm>
            <a:off x="334537" y="-557561"/>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20_Custom Layout">
  <p:cSld name="20_Custom Layout">
    <p:spTree>
      <p:nvGrpSpPr>
        <p:cNvPr id="1" name="Shape 1073"/>
        <p:cNvGrpSpPr/>
        <p:nvPr/>
      </p:nvGrpSpPr>
      <p:grpSpPr>
        <a:xfrm>
          <a:off x="0" y="0"/>
          <a:ext cx="0" cy="0"/>
          <a:chOff x="0" y="0"/>
          <a:chExt cx="0" cy="0"/>
        </a:xfrm>
      </p:grpSpPr>
      <p:sp>
        <p:nvSpPr>
          <p:cNvPr id="1074" name="Google Shape;1074;g3123edf8f4c_2_748"/>
          <p:cNvSpPr/>
          <p:nvPr/>
        </p:nvSpPr>
        <p:spPr>
          <a:xfrm>
            <a:off x="5767136" y="3560068"/>
            <a:ext cx="1020264" cy="1020264"/>
          </a:xfrm>
          <a:prstGeom prst="ellipse">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1075" name="Google Shape;1075;g3123edf8f4c_2_748"/>
          <p:cNvSpPr/>
          <p:nvPr/>
        </p:nvSpPr>
        <p:spPr>
          <a:xfrm>
            <a:off x="5767136" y="5041877"/>
            <a:ext cx="1020264" cy="1020264"/>
          </a:xfrm>
          <a:prstGeom prst="ellipse">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cxnSp>
        <p:nvCxnSpPr>
          <p:cNvPr id="1076" name="Google Shape;1076;g3123edf8f4c_2_748"/>
          <p:cNvCxnSpPr/>
          <p:nvPr/>
        </p:nvCxnSpPr>
        <p:spPr>
          <a:xfrm>
            <a:off x="5741894" y="4801334"/>
            <a:ext cx="5611906" cy="0"/>
          </a:xfrm>
          <a:prstGeom prst="straightConnector1">
            <a:avLst/>
          </a:prstGeom>
          <a:noFill/>
          <a:ln w="9525" cap="flat" cmpd="sng">
            <a:solidFill>
              <a:srgbClr val="202730"/>
            </a:solidFill>
            <a:prstDash val="solid"/>
            <a:miter lim="800000"/>
            <a:headEnd type="none" w="sm" len="sm"/>
            <a:tailEnd type="none" w="sm" len="sm"/>
          </a:ln>
        </p:spPr>
      </p:cxnSp>
      <p:pic>
        <p:nvPicPr>
          <p:cNvPr id="1077" name="Google Shape;1077;g3123edf8f4c_2_748"/>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1078" name="Google Shape;1078;g3123edf8f4c_2_748"/>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079" name="Google Shape;1079;g3123edf8f4c_2_748"/>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0" name="Google Shape;1080;g3123edf8f4c_2_748"/>
          <p:cNvSpPr txBox="1">
            <a:spLocks noGrp="1"/>
          </p:cNvSpPr>
          <p:nvPr>
            <p:ph type="body" idx="1"/>
          </p:nvPr>
        </p:nvSpPr>
        <p:spPr>
          <a:xfrm>
            <a:off x="573796" y="1344765"/>
            <a:ext cx="4691542" cy="491486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1" name="Google Shape;1081;g3123edf8f4c_2_748"/>
          <p:cNvSpPr txBox="1">
            <a:spLocks noGrp="1"/>
          </p:cNvSpPr>
          <p:nvPr>
            <p:ph type="body" idx="2"/>
          </p:nvPr>
        </p:nvSpPr>
        <p:spPr>
          <a:xfrm>
            <a:off x="7032625" y="3634662"/>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marR="0" lvl="1" indent="-228600" algn="l">
              <a:lnSpc>
                <a:spcPct val="90000"/>
              </a:lnSpc>
              <a:spcBef>
                <a:spcPts val="500"/>
              </a:spcBef>
              <a:spcAft>
                <a:spcPts val="0"/>
              </a:spcAft>
              <a:buClr>
                <a:schemeClr val="dk1"/>
              </a:buClr>
              <a:buSzPts val="2000"/>
              <a:buFont typeface="Arial"/>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2" name="Google Shape;1082;g3123edf8f4c_2_748"/>
          <p:cNvSpPr txBox="1">
            <a:spLocks noGrp="1"/>
          </p:cNvSpPr>
          <p:nvPr>
            <p:ph type="body" idx="3"/>
          </p:nvPr>
        </p:nvSpPr>
        <p:spPr>
          <a:xfrm>
            <a:off x="7032625" y="5069058"/>
            <a:ext cx="4782864" cy="101956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262626"/>
              </a:buClr>
              <a:buSzPts val="2000"/>
              <a:buNone/>
              <a:defRPr sz="2000">
                <a:solidFill>
                  <a:srgbClr val="262626"/>
                </a:solidFill>
              </a:defRPr>
            </a:lvl1pPr>
            <a:lvl2pPr marL="914400" lvl="1" indent="-228600" algn="l">
              <a:lnSpc>
                <a:spcPct val="90000"/>
              </a:lnSpc>
              <a:spcBef>
                <a:spcPts val="500"/>
              </a:spcBef>
              <a:spcAft>
                <a:spcPts val="0"/>
              </a:spcAft>
              <a:buClr>
                <a:schemeClr val="dk1"/>
              </a:buClr>
              <a:buSzPts val="2000"/>
              <a:buNone/>
              <a:defRPr sz="2000"/>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3" name="Google Shape;1083;g3123edf8f4c_2_748"/>
          <p:cNvSpPr txBox="1">
            <a:spLocks noGrp="1"/>
          </p:cNvSpPr>
          <p:nvPr>
            <p:ph type="body" idx="4"/>
          </p:nvPr>
        </p:nvSpPr>
        <p:spPr>
          <a:xfrm>
            <a:off x="5741987" y="1546225"/>
            <a:ext cx="6073501" cy="1762125"/>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7_Custom Layout">
  <p:cSld name="7_Custom Layout">
    <p:spTree>
      <p:nvGrpSpPr>
        <p:cNvPr id="1" name="Shape 1084"/>
        <p:cNvGrpSpPr/>
        <p:nvPr/>
      </p:nvGrpSpPr>
      <p:grpSpPr>
        <a:xfrm>
          <a:off x="0" y="0"/>
          <a:ext cx="0" cy="0"/>
          <a:chOff x="0" y="0"/>
          <a:chExt cx="0" cy="0"/>
        </a:xfrm>
      </p:grpSpPr>
      <p:pic>
        <p:nvPicPr>
          <p:cNvPr id="1085" name="Google Shape;1085;g3123edf8f4c_2_759"/>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086" name="Google Shape;1086;g3123edf8f4c_2_759"/>
          <p:cNvSpPr/>
          <p:nvPr/>
        </p:nvSpPr>
        <p:spPr>
          <a:xfrm>
            <a:off x="1062317"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87" name="Google Shape;1087;g3123edf8f4c_2_759"/>
          <p:cNvSpPr/>
          <p:nvPr/>
        </p:nvSpPr>
        <p:spPr>
          <a:xfrm>
            <a:off x="2751970"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88" name="Google Shape;1088;g3123edf8f4c_2_759"/>
          <p:cNvSpPr/>
          <p:nvPr/>
        </p:nvSpPr>
        <p:spPr>
          <a:xfrm>
            <a:off x="6277341" y="4583392"/>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89" name="Google Shape;1089;g3123edf8f4c_2_759"/>
          <p:cNvSpPr/>
          <p:nvPr/>
        </p:nvSpPr>
        <p:spPr>
          <a:xfrm>
            <a:off x="4587688" y="2810435"/>
            <a:ext cx="3007659" cy="1290918"/>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90" name="Google Shape;1090;g3123edf8f4c_2_759"/>
          <p:cNvSpPr/>
          <p:nvPr/>
        </p:nvSpPr>
        <p:spPr>
          <a:xfrm>
            <a:off x="8104094" y="2810435"/>
            <a:ext cx="3007659" cy="1290918"/>
          </a:xfrm>
          <a:prstGeom prst="rect">
            <a:avLst/>
          </a:prstGeom>
          <a:solidFill>
            <a:srgbClr val="19396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91" name="Google Shape;1091;g3123edf8f4c_2_759"/>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092" name="Google Shape;1092;g3123edf8f4c_2_759"/>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3" name="Google Shape;1093;g3123edf8f4c_2_759"/>
          <p:cNvSpPr txBox="1">
            <a:spLocks noGrp="1"/>
          </p:cNvSpPr>
          <p:nvPr>
            <p:ph type="body" idx="1"/>
          </p:nvPr>
        </p:nvSpPr>
        <p:spPr>
          <a:xfrm>
            <a:off x="1419971"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4" name="Google Shape;1094;g3123edf8f4c_2_759"/>
          <p:cNvSpPr txBox="1">
            <a:spLocks noGrp="1"/>
          </p:cNvSpPr>
          <p:nvPr>
            <p:ph type="body" idx="2"/>
          </p:nvPr>
        </p:nvSpPr>
        <p:spPr>
          <a:xfrm>
            <a:off x="4964682" y="3032825"/>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5" name="Google Shape;1095;g3123edf8f4c_2_759"/>
          <p:cNvSpPr txBox="1">
            <a:spLocks noGrp="1"/>
          </p:cNvSpPr>
          <p:nvPr>
            <p:ph type="body" idx="3"/>
          </p:nvPr>
        </p:nvSpPr>
        <p:spPr>
          <a:xfrm>
            <a:off x="8419082" y="3032825"/>
            <a:ext cx="2292350" cy="846137"/>
          </a:xfrm>
          <a:prstGeom prst="rect">
            <a:avLst/>
          </a:prstGeom>
          <a:noFill/>
          <a:ln>
            <a:noFill/>
          </a:ln>
        </p:spPr>
        <p:txBody>
          <a:bodyPr spcFirstLastPara="1" wrap="square" lIns="91425" tIns="45700" rIns="91425" bIns="45700" anchor="ctr" anchorCtr="0">
            <a:normAutofit/>
          </a:bodyPr>
          <a:lstStyle>
            <a:lvl1pPr marL="457200" marR="0" lvl="0" indent="-228600" algn="ctr">
              <a:lnSpc>
                <a:spcPct val="90000"/>
              </a:lnSpc>
              <a:spcBef>
                <a:spcPts val="1000"/>
              </a:spcBef>
              <a:spcAft>
                <a:spcPts val="0"/>
              </a:spcAft>
              <a:buClr>
                <a:schemeClr val="lt1"/>
              </a:buClr>
              <a:buSzPts val="2800"/>
              <a:buFont typeface="Arial"/>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6" name="Google Shape;1096;g3123edf8f4c_2_759"/>
          <p:cNvSpPr txBox="1">
            <a:spLocks noGrp="1"/>
          </p:cNvSpPr>
          <p:nvPr>
            <p:ph type="body" idx="4"/>
          </p:nvPr>
        </p:nvSpPr>
        <p:spPr>
          <a:xfrm>
            <a:off x="3109624"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7" name="Google Shape;1097;g3123edf8f4c_2_759"/>
          <p:cNvSpPr txBox="1">
            <a:spLocks noGrp="1"/>
          </p:cNvSpPr>
          <p:nvPr>
            <p:ph type="body" idx="5"/>
          </p:nvPr>
        </p:nvSpPr>
        <p:spPr>
          <a:xfrm>
            <a:off x="6634995" y="4816469"/>
            <a:ext cx="2292350" cy="846137"/>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2800"/>
              <a:buNone/>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8_Custom Layout">
  <p:cSld name="8_Custom Layout">
    <p:spTree>
      <p:nvGrpSpPr>
        <p:cNvPr id="1" name="Shape 1098"/>
        <p:cNvGrpSpPr/>
        <p:nvPr/>
      </p:nvGrpSpPr>
      <p:grpSpPr>
        <a:xfrm>
          <a:off x="0" y="0"/>
          <a:ext cx="0" cy="0"/>
          <a:chOff x="0" y="0"/>
          <a:chExt cx="0" cy="0"/>
        </a:xfrm>
      </p:grpSpPr>
      <p:pic>
        <p:nvPicPr>
          <p:cNvPr id="1099" name="Google Shape;1099;g3123edf8f4c_2_77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00" name="Google Shape;1100;g3123edf8f4c_2_773"/>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1" name="Google Shape;1101;g3123edf8f4c_2_773"/>
          <p:cNvSpPr/>
          <p:nvPr/>
        </p:nvSpPr>
        <p:spPr>
          <a:xfrm>
            <a:off x="7113494" y="1208434"/>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02" name="Google Shape;1102;g3123edf8f4c_2_773"/>
          <p:cNvSpPr/>
          <p:nvPr/>
        </p:nvSpPr>
        <p:spPr>
          <a:xfrm>
            <a:off x="7109018" y="2611441"/>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03" name="Google Shape;1103;g3123edf8f4c_2_773"/>
          <p:cNvSpPr/>
          <p:nvPr/>
        </p:nvSpPr>
        <p:spPr>
          <a:xfrm>
            <a:off x="7113494" y="4021729"/>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04" name="Google Shape;1104;g3123edf8f4c_2_773"/>
          <p:cNvSpPr/>
          <p:nvPr/>
        </p:nvSpPr>
        <p:spPr>
          <a:xfrm>
            <a:off x="7113494" y="5432017"/>
            <a:ext cx="4706471" cy="128170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05" name="Google Shape;1105;g3123edf8f4c_2_773"/>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06" name="Google Shape;1106;g3123edf8f4c_2_773"/>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1107" name="Google Shape;1107;g3123edf8f4c_2_77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108" name="Google Shape;1108;g3123edf8f4c_2_773"/>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9" name="Google Shape;1109;g3123edf8f4c_2_773"/>
          <p:cNvSpPr txBox="1">
            <a:spLocks noGrp="1"/>
          </p:cNvSpPr>
          <p:nvPr>
            <p:ph type="body" idx="2"/>
          </p:nvPr>
        </p:nvSpPr>
        <p:spPr>
          <a:xfrm>
            <a:off x="7843416" y="1462331"/>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0" name="Google Shape;1110;g3123edf8f4c_2_773"/>
          <p:cNvSpPr txBox="1">
            <a:spLocks noGrp="1"/>
          </p:cNvSpPr>
          <p:nvPr>
            <p:ph type="body" idx="3"/>
          </p:nvPr>
        </p:nvSpPr>
        <p:spPr>
          <a:xfrm>
            <a:off x="7843416" y="2871129"/>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1" name="Google Shape;1111;g3123edf8f4c_2_773"/>
          <p:cNvSpPr txBox="1">
            <a:spLocks noGrp="1"/>
          </p:cNvSpPr>
          <p:nvPr>
            <p:ph type="body" idx="4"/>
          </p:nvPr>
        </p:nvSpPr>
        <p:spPr>
          <a:xfrm>
            <a:off x="7843416" y="4248373"/>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2" name="Google Shape;1112;g3123edf8f4c_2_773"/>
          <p:cNvSpPr txBox="1">
            <a:spLocks noGrp="1"/>
          </p:cNvSpPr>
          <p:nvPr>
            <p:ph type="body" idx="5"/>
          </p:nvPr>
        </p:nvSpPr>
        <p:spPr>
          <a:xfrm>
            <a:off x="7843416" y="5659484"/>
            <a:ext cx="3806717" cy="85158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dk1"/>
              </a:buClr>
              <a:buSzPts val="1900"/>
              <a:buFont typeface="Arial"/>
              <a:buNone/>
              <a:defRPr sz="1900"/>
            </a:lvl1pPr>
            <a:lvl2pPr marL="914400" lvl="1" indent="-355600" algn="l">
              <a:lnSpc>
                <a:spcPct val="90000"/>
              </a:lnSpc>
              <a:spcBef>
                <a:spcPts val="500"/>
              </a:spcBef>
              <a:spcAft>
                <a:spcPts val="0"/>
              </a:spcAft>
              <a:buClr>
                <a:schemeClr val="dk1"/>
              </a:buClr>
              <a:buSzPts val="2000"/>
              <a:buFont typeface="Arial"/>
              <a:buChar char="•"/>
              <a:defRPr sz="2000"/>
            </a:lvl2pPr>
            <a:lvl3pPr marL="1371600" lvl="2" indent="-342900" algn="l">
              <a:lnSpc>
                <a:spcPct val="90000"/>
              </a:lnSpc>
              <a:spcBef>
                <a:spcPts val="500"/>
              </a:spcBef>
              <a:spcAft>
                <a:spcPts val="0"/>
              </a:spcAft>
              <a:buClr>
                <a:schemeClr val="dk1"/>
              </a:buClr>
              <a:buSzPts val="1800"/>
              <a:buFont typeface="Arial"/>
              <a:buChar char="•"/>
              <a:defRPr sz="1800"/>
            </a:lvl3pPr>
            <a:lvl4pPr marL="1828800" lvl="3" indent="-330200" algn="l">
              <a:lnSpc>
                <a:spcPct val="90000"/>
              </a:lnSpc>
              <a:spcBef>
                <a:spcPts val="500"/>
              </a:spcBef>
              <a:spcAft>
                <a:spcPts val="0"/>
              </a:spcAft>
              <a:buClr>
                <a:schemeClr val="dk1"/>
              </a:buClr>
              <a:buSzPts val="1600"/>
              <a:buChar char="•"/>
              <a:defRPr sz="1600"/>
            </a:lvl4pPr>
            <a:lvl5pPr marL="2286000" lvl="4" indent="-330200" algn="l">
              <a:lnSpc>
                <a:spcPct val="9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3" name="Google Shape;1113;g3123edf8f4c_2_773"/>
          <p:cNvSpPr txBox="1">
            <a:spLocks noGrp="1"/>
          </p:cNvSpPr>
          <p:nvPr>
            <p:ph type="body" idx="6"/>
          </p:nvPr>
        </p:nvSpPr>
        <p:spPr>
          <a:xfrm>
            <a:off x="7210142" y="1462331"/>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4" name="Google Shape;1114;g3123edf8f4c_2_773"/>
          <p:cNvSpPr txBox="1">
            <a:spLocks noGrp="1"/>
          </p:cNvSpPr>
          <p:nvPr>
            <p:ph type="body" idx="7"/>
          </p:nvPr>
        </p:nvSpPr>
        <p:spPr>
          <a:xfrm>
            <a:off x="7210142" y="2873442"/>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5" name="Google Shape;1115;g3123edf8f4c_2_773"/>
          <p:cNvSpPr txBox="1">
            <a:spLocks noGrp="1"/>
          </p:cNvSpPr>
          <p:nvPr>
            <p:ph type="body" idx="8"/>
          </p:nvPr>
        </p:nvSpPr>
        <p:spPr>
          <a:xfrm>
            <a:off x="7210142" y="5661797"/>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6" name="Google Shape;1116;g3123edf8f4c_2_773"/>
          <p:cNvSpPr txBox="1">
            <a:spLocks noGrp="1"/>
          </p:cNvSpPr>
          <p:nvPr>
            <p:ph type="body" idx="9"/>
          </p:nvPr>
        </p:nvSpPr>
        <p:spPr>
          <a:xfrm>
            <a:off x="7210142" y="4250686"/>
            <a:ext cx="619125" cy="851580"/>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002060"/>
              </a:buClr>
              <a:buSzPts val="3200"/>
              <a:buNone/>
              <a:defRPr sz="3200" b="1">
                <a:solidFill>
                  <a:srgbClr val="002060"/>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14_Custom Layout">
  <p:cSld name="14_Custom Layout">
    <p:spTree>
      <p:nvGrpSpPr>
        <p:cNvPr id="1" name="Shape 1117"/>
        <p:cNvGrpSpPr/>
        <p:nvPr/>
      </p:nvGrpSpPr>
      <p:grpSpPr>
        <a:xfrm>
          <a:off x="0" y="0"/>
          <a:ext cx="0" cy="0"/>
          <a:chOff x="0" y="0"/>
          <a:chExt cx="0" cy="0"/>
        </a:xfrm>
      </p:grpSpPr>
      <p:pic>
        <p:nvPicPr>
          <p:cNvPr id="1118" name="Google Shape;1118;g3123edf8f4c_2_792"/>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19" name="Google Shape;1119;g3123edf8f4c_2_792"/>
          <p:cNvSpPr txBox="1">
            <a:spLocks noGrp="1"/>
          </p:cNvSpPr>
          <p:nvPr>
            <p:ph type="body" idx="1"/>
          </p:nvPr>
        </p:nvSpPr>
        <p:spPr>
          <a:xfrm>
            <a:off x="600864" y="1187125"/>
            <a:ext cx="6189675" cy="55343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0">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0" name="Google Shape;1120;g3123edf8f4c_2_792"/>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1" name="Google Shape;1121;g3123edf8f4c_2_792"/>
          <p:cNvSpPr/>
          <p:nvPr/>
        </p:nvSpPr>
        <p:spPr>
          <a:xfrm>
            <a:off x="994856" y="1521903"/>
            <a:ext cx="1811322" cy="17750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2" name="Google Shape;1122;g3123edf8f4c_2_792"/>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1123" name="Google Shape;1123;g3123edf8f4c_2_792"/>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124" name="Google Shape;1124;g3123edf8f4c_2_792"/>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5" name="Google Shape;1125;g3123edf8f4c_2_792"/>
          <p:cNvSpPr txBox="1">
            <a:spLocks noGrp="1"/>
          </p:cNvSpPr>
          <p:nvPr>
            <p:ph type="body" idx="2"/>
          </p:nvPr>
        </p:nvSpPr>
        <p:spPr>
          <a:xfrm>
            <a:off x="7303912" y="1470556"/>
            <a:ext cx="4357864" cy="1577293"/>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6" name="Google Shape;1126;g3123edf8f4c_2_792"/>
          <p:cNvSpPr txBox="1">
            <a:spLocks noGrp="1"/>
          </p:cNvSpPr>
          <p:nvPr>
            <p:ph type="body" idx="3"/>
          </p:nvPr>
        </p:nvSpPr>
        <p:spPr>
          <a:xfrm>
            <a:off x="7303912" y="3203588"/>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7" name="Google Shape;1127;g3123edf8f4c_2_792"/>
          <p:cNvSpPr txBox="1">
            <a:spLocks noGrp="1"/>
          </p:cNvSpPr>
          <p:nvPr>
            <p:ph type="body" idx="4"/>
          </p:nvPr>
        </p:nvSpPr>
        <p:spPr>
          <a:xfrm>
            <a:off x="7303912" y="4975944"/>
            <a:ext cx="4357864" cy="1605479"/>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chemeClr val="dk1"/>
              </a:buClr>
              <a:buSzPts val="2400"/>
              <a:buFont typeface="Arial"/>
              <a:buChar char="•"/>
              <a:defRPr sz="2400"/>
            </a:lvl1pPr>
            <a:lvl2pPr marL="914400" lvl="1" indent="-381000" algn="l">
              <a:lnSpc>
                <a:spcPct val="90000"/>
              </a:lnSpc>
              <a:spcBef>
                <a:spcPts val="500"/>
              </a:spcBef>
              <a:spcAft>
                <a:spcPts val="0"/>
              </a:spcAft>
              <a:buClr>
                <a:schemeClr val="dk1"/>
              </a:buClr>
              <a:buSzPts val="2400"/>
              <a:buFont typeface="Calibri"/>
              <a:buAutoNum type="arabicParenR"/>
              <a:defRPr/>
            </a:lvl2pPr>
            <a:lvl3pPr marL="1371600" lvl="2" indent="-355600" algn="l">
              <a:lnSpc>
                <a:spcPct val="90000"/>
              </a:lnSpc>
              <a:spcBef>
                <a:spcPts val="500"/>
              </a:spcBef>
              <a:spcAft>
                <a:spcPts val="0"/>
              </a:spcAft>
              <a:buClr>
                <a:schemeClr val="dk1"/>
              </a:buClr>
              <a:buSzPts val="2000"/>
              <a:buFont typeface="Calibri"/>
              <a:buAutoNum type="arabicParenR"/>
              <a:defRPr/>
            </a:lvl3pPr>
            <a:lvl4pPr marL="1828800" lvl="3" indent="-342900" algn="l">
              <a:lnSpc>
                <a:spcPct val="90000"/>
              </a:lnSpc>
              <a:spcBef>
                <a:spcPts val="500"/>
              </a:spcBef>
              <a:spcAft>
                <a:spcPts val="0"/>
              </a:spcAft>
              <a:buClr>
                <a:schemeClr val="dk1"/>
              </a:buClr>
              <a:buSzPts val="1800"/>
              <a:buFont typeface="Calibri"/>
              <a:buAutoNum type="arabicParenR"/>
              <a:defRPr/>
            </a:lvl4pPr>
            <a:lvl5pPr marL="2286000" lvl="4" indent="-342900" algn="l">
              <a:lnSpc>
                <a:spcPct val="90000"/>
              </a:lnSpc>
              <a:spcBef>
                <a:spcPts val="500"/>
              </a:spcBef>
              <a:spcAft>
                <a:spcPts val="0"/>
              </a:spcAft>
              <a:buClr>
                <a:schemeClr val="dk1"/>
              </a:buClr>
              <a:buSzPts val="1800"/>
              <a:buFont typeface="Calibri"/>
              <a:buAutoNum type="arabicParen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18_Custom Layout">
  <p:cSld name="18_Custom Layout">
    <p:spTree>
      <p:nvGrpSpPr>
        <p:cNvPr id="1" name="Shape 1128"/>
        <p:cNvGrpSpPr/>
        <p:nvPr/>
      </p:nvGrpSpPr>
      <p:grpSpPr>
        <a:xfrm>
          <a:off x="0" y="0"/>
          <a:ext cx="0" cy="0"/>
          <a:chOff x="0" y="0"/>
          <a:chExt cx="0" cy="0"/>
        </a:xfrm>
      </p:grpSpPr>
      <p:sp>
        <p:nvSpPr>
          <p:cNvPr id="1129" name="Google Shape;1129;g3123edf8f4c_2_803"/>
          <p:cNvSpPr/>
          <p:nvPr/>
        </p:nvSpPr>
        <p:spPr>
          <a:xfrm>
            <a:off x="7113494" y="1208433"/>
            <a:ext cx="4706471" cy="5505285"/>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0" name="Google Shape;1130;g3123edf8f4c_2_80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31" name="Google Shape;1131;g3123edf8f4c_2_803"/>
          <p:cNvSpPr/>
          <p:nvPr/>
        </p:nvSpPr>
        <p:spPr>
          <a:xfrm>
            <a:off x="600865" y="1187125"/>
            <a:ext cx="6189674" cy="552659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2" name="Google Shape;1132;g3123edf8f4c_2_803"/>
          <p:cNvSpPr txBox="1"/>
          <p:nvPr/>
        </p:nvSpPr>
        <p:spPr>
          <a:xfrm>
            <a:off x="1115367" y="7235826"/>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1133" name="Google Shape;1133;g3123edf8f4c_2_80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134" name="Google Shape;1134;g3123edf8f4c_2_803"/>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5" name="Google Shape;1135;g3123edf8f4c_2_803"/>
          <p:cNvSpPr txBox="1">
            <a:spLocks noGrp="1"/>
          </p:cNvSpPr>
          <p:nvPr>
            <p:ph type="body" idx="1"/>
          </p:nvPr>
        </p:nvSpPr>
        <p:spPr>
          <a:xfrm>
            <a:off x="1209786" y="1836924"/>
            <a:ext cx="4814293" cy="422025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sz="2800" b="0">
                <a:solidFill>
                  <a:schemeClr val="lt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36" name="Google Shape;1136;g3123edf8f4c_2_803"/>
          <p:cNvSpPr txBox="1">
            <a:spLocks noGrp="1"/>
          </p:cNvSpPr>
          <p:nvPr>
            <p:ph type="body" idx="2"/>
          </p:nvPr>
        </p:nvSpPr>
        <p:spPr>
          <a:xfrm>
            <a:off x="7303912" y="1470555"/>
            <a:ext cx="4357864" cy="5043133"/>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Calibri"/>
              <a:buAutoNum type="arabicPeriod"/>
              <a:defRPr sz="2800"/>
            </a:lvl1pPr>
            <a:lvl2pPr marL="914400" lvl="1" indent="-355600" algn="l">
              <a:lnSpc>
                <a:spcPct val="90000"/>
              </a:lnSpc>
              <a:spcBef>
                <a:spcPts val="500"/>
              </a:spcBef>
              <a:spcAft>
                <a:spcPts val="0"/>
              </a:spcAft>
              <a:buClr>
                <a:schemeClr val="dk1"/>
              </a:buClr>
              <a:buSzPts val="2000"/>
              <a:buFont typeface="Calibri"/>
              <a:buAutoNum type="arabicPeriod"/>
              <a:defRPr sz="2000"/>
            </a:lvl2pPr>
            <a:lvl3pPr marL="1371600" lvl="2" indent="-342900" algn="l">
              <a:lnSpc>
                <a:spcPct val="90000"/>
              </a:lnSpc>
              <a:spcBef>
                <a:spcPts val="500"/>
              </a:spcBef>
              <a:spcAft>
                <a:spcPts val="0"/>
              </a:spcAft>
              <a:buClr>
                <a:schemeClr val="dk1"/>
              </a:buClr>
              <a:buSzPts val="1800"/>
              <a:buFont typeface="Calibri"/>
              <a:buAutoNum type="arabicPeriod"/>
              <a:defRPr sz="1800"/>
            </a:lvl3pPr>
            <a:lvl4pPr marL="1828800" lvl="3" indent="-330200" algn="l">
              <a:lnSpc>
                <a:spcPct val="90000"/>
              </a:lnSpc>
              <a:spcBef>
                <a:spcPts val="500"/>
              </a:spcBef>
              <a:spcAft>
                <a:spcPts val="0"/>
              </a:spcAft>
              <a:buClr>
                <a:schemeClr val="dk1"/>
              </a:buClr>
              <a:buSzPts val="1600"/>
              <a:buFont typeface="Calibri"/>
              <a:buAutoNum type="arabicPeriod"/>
              <a:defRPr sz="1600"/>
            </a:lvl4pPr>
            <a:lvl5pPr marL="2286000" lvl="4" indent="-330200" algn="l">
              <a:lnSpc>
                <a:spcPct val="90000"/>
              </a:lnSpc>
              <a:spcBef>
                <a:spcPts val="500"/>
              </a:spcBef>
              <a:spcAft>
                <a:spcPts val="0"/>
              </a:spcAft>
              <a:buClr>
                <a:schemeClr val="dk1"/>
              </a:buClr>
              <a:buSzPts val="1600"/>
              <a:buFont typeface="Calibri"/>
              <a:buAutoNum type="arabicPeriod"/>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21_Custom Layout">
  <p:cSld name="21_Custom Layout">
    <p:spTree>
      <p:nvGrpSpPr>
        <p:cNvPr id="1" name="Shape 1137"/>
        <p:cNvGrpSpPr/>
        <p:nvPr/>
      </p:nvGrpSpPr>
      <p:grpSpPr>
        <a:xfrm>
          <a:off x="0" y="0"/>
          <a:ext cx="0" cy="0"/>
          <a:chOff x="0" y="0"/>
          <a:chExt cx="0" cy="0"/>
        </a:xfrm>
      </p:grpSpPr>
      <p:pic>
        <p:nvPicPr>
          <p:cNvPr id="1138" name="Google Shape;1138;g3123edf8f4c_2_812"/>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39" name="Google Shape;1139;g3123edf8f4c_2_812"/>
          <p:cNvSpPr/>
          <p:nvPr/>
        </p:nvSpPr>
        <p:spPr>
          <a:xfrm>
            <a:off x="571499" y="4089005"/>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0" name="Google Shape;1140;g3123edf8f4c_2_812"/>
          <p:cNvSpPr/>
          <p:nvPr/>
        </p:nvSpPr>
        <p:spPr>
          <a:xfrm>
            <a:off x="571499" y="1609344"/>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1" name="Google Shape;1141;g3123edf8f4c_2_812"/>
          <p:cNvSpPr/>
          <p:nvPr/>
        </p:nvSpPr>
        <p:spPr>
          <a:xfrm>
            <a:off x="6170545" y="4089005"/>
            <a:ext cx="5373755" cy="2280434"/>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2" name="Google Shape;1142;g3123edf8f4c_2_812"/>
          <p:cNvSpPr/>
          <p:nvPr/>
        </p:nvSpPr>
        <p:spPr>
          <a:xfrm>
            <a:off x="6170545" y="1609344"/>
            <a:ext cx="5373755" cy="2280434"/>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43" name="Google Shape;1143;g3123edf8f4c_2_812"/>
          <p:cNvCxnSpPr/>
          <p:nvPr/>
        </p:nvCxnSpPr>
        <p:spPr>
          <a:xfrm>
            <a:off x="1973179" y="1793718"/>
            <a:ext cx="0" cy="1790310"/>
          </a:xfrm>
          <a:prstGeom prst="straightConnector1">
            <a:avLst/>
          </a:prstGeom>
          <a:noFill/>
          <a:ln w="9525" cap="flat" cmpd="sng">
            <a:solidFill>
              <a:schemeClr val="lt1"/>
            </a:solidFill>
            <a:prstDash val="solid"/>
            <a:miter lim="800000"/>
            <a:headEnd type="none" w="sm" len="sm"/>
            <a:tailEnd type="none" w="sm" len="sm"/>
          </a:ln>
        </p:spPr>
      </p:cxnSp>
      <p:cxnSp>
        <p:nvCxnSpPr>
          <p:cNvPr id="1144" name="Google Shape;1144;g3123edf8f4c_2_812"/>
          <p:cNvCxnSpPr/>
          <p:nvPr/>
        </p:nvCxnSpPr>
        <p:spPr>
          <a:xfrm>
            <a:off x="1973179" y="4391326"/>
            <a:ext cx="0" cy="1746716"/>
          </a:xfrm>
          <a:prstGeom prst="straightConnector1">
            <a:avLst/>
          </a:prstGeom>
          <a:noFill/>
          <a:ln w="9525" cap="flat" cmpd="sng">
            <a:solidFill>
              <a:srgbClr val="193968"/>
            </a:solidFill>
            <a:prstDash val="solid"/>
            <a:miter lim="800000"/>
            <a:headEnd type="none" w="sm" len="sm"/>
            <a:tailEnd type="none" w="sm" len="sm"/>
          </a:ln>
        </p:spPr>
      </p:cxnSp>
      <p:cxnSp>
        <p:nvCxnSpPr>
          <p:cNvPr id="1145" name="Google Shape;1145;g3123edf8f4c_2_812"/>
          <p:cNvCxnSpPr/>
          <p:nvPr/>
        </p:nvCxnSpPr>
        <p:spPr>
          <a:xfrm>
            <a:off x="7555832" y="1793718"/>
            <a:ext cx="0" cy="1790310"/>
          </a:xfrm>
          <a:prstGeom prst="straightConnector1">
            <a:avLst/>
          </a:prstGeom>
          <a:noFill/>
          <a:ln w="9525" cap="flat" cmpd="sng">
            <a:solidFill>
              <a:srgbClr val="193968"/>
            </a:solidFill>
            <a:prstDash val="solid"/>
            <a:miter lim="800000"/>
            <a:headEnd type="none" w="sm" len="sm"/>
            <a:tailEnd type="none" w="sm" len="sm"/>
          </a:ln>
        </p:spPr>
      </p:cxnSp>
      <p:cxnSp>
        <p:nvCxnSpPr>
          <p:cNvPr id="1146" name="Google Shape;1146;g3123edf8f4c_2_812"/>
          <p:cNvCxnSpPr/>
          <p:nvPr/>
        </p:nvCxnSpPr>
        <p:spPr>
          <a:xfrm>
            <a:off x="7555832" y="4391326"/>
            <a:ext cx="0" cy="1746716"/>
          </a:xfrm>
          <a:prstGeom prst="straightConnector1">
            <a:avLst/>
          </a:prstGeom>
          <a:noFill/>
          <a:ln w="9525" cap="flat" cmpd="sng">
            <a:solidFill>
              <a:schemeClr val="lt1"/>
            </a:solidFill>
            <a:prstDash val="solid"/>
            <a:miter lim="800000"/>
            <a:headEnd type="none" w="sm" len="sm"/>
            <a:tailEnd type="none" w="sm" len="sm"/>
          </a:ln>
        </p:spPr>
      </p:cxnSp>
      <p:pic>
        <p:nvPicPr>
          <p:cNvPr id="1147" name="Google Shape;1147;g3123edf8f4c_2_812"/>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cxnSp>
        <p:nvCxnSpPr>
          <p:cNvPr id="1148" name="Google Shape;1148;g3123edf8f4c_2_812"/>
          <p:cNvCxnSpPr/>
          <p:nvPr/>
        </p:nvCxnSpPr>
        <p:spPr>
          <a:xfrm>
            <a:off x="13378563" y="4347732"/>
            <a:ext cx="0" cy="1576087"/>
          </a:xfrm>
          <a:prstGeom prst="straightConnector1">
            <a:avLst/>
          </a:prstGeom>
          <a:noFill/>
          <a:ln w="9525" cap="flat" cmpd="sng">
            <a:solidFill>
              <a:srgbClr val="193968"/>
            </a:solidFill>
            <a:prstDash val="solid"/>
            <a:miter lim="800000"/>
            <a:headEnd type="none" w="sm" len="sm"/>
            <a:tailEnd type="none" w="sm" len="sm"/>
          </a:ln>
        </p:spPr>
      </p:cxnSp>
      <p:sp>
        <p:nvSpPr>
          <p:cNvPr id="1149" name="Google Shape;1149;g3123edf8f4c_2_812"/>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50" name="Google Shape;1150;g3123edf8f4c_2_812"/>
          <p:cNvSpPr>
            <a:spLocks noGrp="1"/>
          </p:cNvSpPr>
          <p:nvPr>
            <p:ph type="pic" idx="2"/>
          </p:nvPr>
        </p:nvSpPr>
        <p:spPr>
          <a:xfrm>
            <a:off x="824088" y="2100263"/>
            <a:ext cx="903288" cy="1331912"/>
          </a:xfrm>
          <a:prstGeom prst="rect">
            <a:avLst/>
          </a:prstGeom>
          <a:noFill/>
          <a:ln>
            <a:noFill/>
          </a:ln>
        </p:spPr>
      </p:sp>
      <p:sp>
        <p:nvSpPr>
          <p:cNvPr id="1151" name="Google Shape;1151;g3123edf8f4c_2_812"/>
          <p:cNvSpPr>
            <a:spLocks noGrp="1"/>
          </p:cNvSpPr>
          <p:nvPr>
            <p:ph type="pic" idx="3"/>
          </p:nvPr>
        </p:nvSpPr>
        <p:spPr>
          <a:xfrm>
            <a:off x="6425021" y="2100263"/>
            <a:ext cx="903288" cy="1331912"/>
          </a:xfrm>
          <a:prstGeom prst="rect">
            <a:avLst/>
          </a:prstGeom>
          <a:noFill/>
          <a:ln>
            <a:noFill/>
          </a:ln>
        </p:spPr>
      </p:sp>
      <p:sp>
        <p:nvSpPr>
          <p:cNvPr id="1152" name="Google Shape;1152;g3123edf8f4c_2_812"/>
          <p:cNvSpPr>
            <a:spLocks noGrp="1"/>
          </p:cNvSpPr>
          <p:nvPr>
            <p:ph type="pic" idx="4"/>
          </p:nvPr>
        </p:nvSpPr>
        <p:spPr>
          <a:xfrm>
            <a:off x="824088" y="4617686"/>
            <a:ext cx="903288" cy="1331912"/>
          </a:xfrm>
          <a:prstGeom prst="rect">
            <a:avLst/>
          </a:prstGeom>
          <a:noFill/>
          <a:ln>
            <a:noFill/>
          </a:ln>
        </p:spPr>
      </p:sp>
      <p:sp>
        <p:nvSpPr>
          <p:cNvPr id="1153" name="Google Shape;1153;g3123edf8f4c_2_812"/>
          <p:cNvSpPr>
            <a:spLocks noGrp="1"/>
          </p:cNvSpPr>
          <p:nvPr>
            <p:ph type="pic" idx="5"/>
          </p:nvPr>
        </p:nvSpPr>
        <p:spPr>
          <a:xfrm>
            <a:off x="6425021" y="4617686"/>
            <a:ext cx="903288" cy="1331912"/>
          </a:xfrm>
          <a:prstGeom prst="rect">
            <a:avLst/>
          </a:prstGeom>
          <a:noFill/>
          <a:ln>
            <a:noFill/>
          </a:ln>
        </p:spPr>
      </p:sp>
      <p:sp>
        <p:nvSpPr>
          <p:cNvPr id="1154" name="Google Shape;1154;g3123edf8f4c_2_812"/>
          <p:cNvSpPr txBox="1">
            <a:spLocks noGrp="1"/>
          </p:cNvSpPr>
          <p:nvPr>
            <p:ph type="body" idx="1"/>
          </p:nvPr>
        </p:nvSpPr>
        <p:spPr>
          <a:xfrm>
            <a:off x="2197100"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5" name="Google Shape;1155;g3123edf8f4c_2_812"/>
          <p:cNvSpPr txBox="1">
            <a:spLocks noGrp="1"/>
          </p:cNvSpPr>
          <p:nvPr>
            <p:ph type="body" idx="6"/>
          </p:nvPr>
        </p:nvSpPr>
        <p:spPr>
          <a:xfrm>
            <a:off x="7782892" y="1855788"/>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6" name="Google Shape;1156;g3123edf8f4c_2_812"/>
          <p:cNvSpPr txBox="1">
            <a:spLocks noGrp="1"/>
          </p:cNvSpPr>
          <p:nvPr>
            <p:ph type="body" idx="7"/>
          </p:nvPr>
        </p:nvSpPr>
        <p:spPr>
          <a:xfrm>
            <a:off x="2197100"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solidFill>
                  <a:schemeClr val="dk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7" name="Google Shape;1157;g3123edf8f4c_2_812"/>
          <p:cNvSpPr txBox="1">
            <a:spLocks noGrp="1"/>
          </p:cNvSpPr>
          <p:nvPr>
            <p:ph type="body" idx="8"/>
          </p:nvPr>
        </p:nvSpPr>
        <p:spPr>
          <a:xfrm>
            <a:off x="7782892" y="4430023"/>
            <a:ext cx="3582988" cy="17287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800"/>
              <a:buNone/>
              <a:defRPr>
                <a:solidFill>
                  <a:schemeClr val="lt1"/>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10_Custom Layout">
  <p:cSld name="10_Custom Layout">
    <p:spTree>
      <p:nvGrpSpPr>
        <p:cNvPr id="1" name="Shape 1158"/>
        <p:cNvGrpSpPr/>
        <p:nvPr/>
      </p:nvGrpSpPr>
      <p:grpSpPr>
        <a:xfrm>
          <a:off x="0" y="0"/>
          <a:ext cx="0" cy="0"/>
          <a:chOff x="0" y="0"/>
          <a:chExt cx="0" cy="0"/>
        </a:xfrm>
      </p:grpSpPr>
      <p:pic>
        <p:nvPicPr>
          <p:cNvPr id="1159" name="Google Shape;1159;g3123edf8f4c_2_833"/>
          <p:cNvPicPr preferRelativeResize="0"/>
          <p:nvPr/>
        </p:nvPicPr>
        <p:blipFill rotWithShape="1">
          <a:blip r:embed="rId2">
            <a:alphaModFix/>
          </a:blip>
          <a:srcRect/>
          <a:stretch/>
        </p:blipFill>
        <p:spPr>
          <a:xfrm>
            <a:off x="0" y="0"/>
            <a:ext cx="12192000" cy="1087129"/>
          </a:xfrm>
          <a:prstGeom prst="rect">
            <a:avLst/>
          </a:prstGeom>
          <a:noFill/>
          <a:ln>
            <a:noFill/>
          </a:ln>
        </p:spPr>
      </p:pic>
      <p:sp>
        <p:nvSpPr>
          <p:cNvPr id="1160" name="Google Shape;1160;g3123edf8f4c_2_833"/>
          <p:cNvSpPr/>
          <p:nvPr/>
        </p:nvSpPr>
        <p:spPr>
          <a:xfrm>
            <a:off x="677780"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61" name="Google Shape;1161;g3123edf8f4c_2_833"/>
          <p:cNvCxnSpPr/>
          <p:nvPr/>
        </p:nvCxnSpPr>
        <p:spPr>
          <a:xfrm>
            <a:off x="1985210" y="2034698"/>
            <a:ext cx="3623629" cy="0"/>
          </a:xfrm>
          <a:prstGeom prst="straightConnector1">
            <a:avLst/>
          </a:prstGeom>
          <a:noFill/>
          <a:ln w="9525" cap="flat" cmpd="sng">
            <a:solidFill>
              <a:srgbClr val="5D8B72"/>
            </a:solidFill>
            <a:prstDash val="solid"/>
            <a:miter lim="800000"/>
            <a:headEnd type="none" w="sm" len="sm"/>
            <a:tailEnd type="none" w="sm" len="sm"/>
          </a:ln>
        </p:spPr>
      </p:cxnSp>
      <p:sp>
        <p:nvSpPr>
          <p:cNvPr id="1162" name="Google Shape;1162;g3123edf8f4c_2_833"/>
          <p:cNvSpPr/>
          <p:nvPr/>
        </p:nvSpPr>
        <p:spPr>
          <a:xfrm>
            <a:off x="6422741" y="1570765"/>
            <a:ext cx="1111590" cy="1216725"/>
          </a:xfrm>
          <a:prstGeom prst="rect">
            <a:avLst/>
          </a:prstGeom>
          <a:solidFill>
            <a:srgbClr val="193968"/>
          </a:solidFill>
          <a:ln w="12700" cap="flat" cmpd="sng">
            <a:solidFill>
              <a:srgbClr val="5D8B7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63" name="Google Shape;1163;g3123edf8f4c_2_833"/>
          <p:cNvCxnSpPr/>
          <p:nvPr/>
        </p:nvCxnSpPr>
        <p:spPr>
          <a:xfrm>
            <a:off x="7730171" y="2034698"/>
            <a:ext cx="3623629" cy="0"/>
          </a:xfrm>
          <a:prstGeom prst="straightConnector1">
            <a:avLst/>
          </a:prstGeom>
          <a:noFill/>
          <a:ln w="9525" cap="flat" cmpd="sng">
            <a:solidFill>
              <a:srgbClr val="5D8B72"/>
            </a:solidFill>
            <a:prstDash val="solid"/>
            <a:miter lim="800000"/>
            <a:headEnd type="none" w="sm" len="sm"/>
            <a:tailEnd type="none" w="sm" len="sm"/>
          </a:ln>
        </p:spPr>
      </p:cxnSp>
      <p:pic>
        <p:nvPicPr>
          <p:cNvPr id="1164" name="Google Shape;1164;g3123edf8f4c_2_833"/>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1165" name="Google Shape;1165;g3123edf8f4c_2_833"/>
          <p:cNvSpPr txBox="1">
            <a:spLocks noGrp="1"/>
          </p:cNvSpPr>
          <p:nvPr>
            <p:ph type="body" idx="1"/>
          </p:nvPr>
        </p:nvSpPr>
        <p:spPr>
          <a:xfrm>
            <a:off x="677780"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66" name="Google Shape;1166;g3123edf8f4c_2_833"/>
          <p:cNvSpPr txBox="1">
            <a:spLocks noGrp="1"/>
          </p:cNvSpPr>
          <p:nvPr>
            <p:ph type="body" idx="2"/>
          </p:nvPr>
        </p:nvSpPr>
        <p:spPr>
          <a:xfrm>
            <a:off x="6398356" y="3770592"/>
            <a:ext cx="5193756" cy="274114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sz="2800" b="1">
                <a:solidFill>
                  <a:schemeClr val="dk1"/>
                </a:solidFill>
              </a:defRPr>
            </a:lvl1pPr>
            <a:lvl2pPr marL="914400" lvl="1" indent="-406400" algn="l">
              <a:lnSpc>
                <a:spcPct val="90000"/>
              </a:lnSpc>
              <a:spcBef>
                <a:spcPts val="500"/>
              </a:spcBef>
              <a:spcAft>
                <a:spcPts val="0"/>
              </a:spcAft>
              <a:buClr>
                <a:srgbClr val="5D8B72"/>
              </a:buClr>
              <a:buSzPts val="2800"/>
              <a:buFont typeface="Noto Sans Symbols"/>
              <a:buChar char="▪"/>
              <a:defRPr sz="2800">
                <a:solidFill>
                  <a:schemeClr val="dk1"/>
                </a:solidFill>
              </a:defRPr>
            </a:lvl2pPr>
            <a:lvl3pPr marL="1371600" lvl="2" indent="-228600" algn="l">
              <a:lnSpc>
                <a:spcPct val="90000"/>
              </a:lnSpc>
              <a:spcBef>
                <a:spcPts val="500"/>
              </a:spcBef>
              <a:spcAft>
                <a:spcPts val="0"/>
              </a:spcAft>
              <a:buClr>
                <a:schemeClr val="dk1"/>
              </a:buClr>
              <a:buSzPts val="2000"/>
              <a:buNone/>
              <a:defRPr/>
            </a:lvl3pPr>
            <a:lvl4pPr marL="1828800" lvl="3" indent="-228600" algn="l">
              <a:lnSpc>
                <a:spcPct val="90000"/>
              </a:lnSpc>
              <a:spcBef>
                <a:spcPts val="500"/>
              </a:spcBef>
              <a:spcAft>
                <a:spcPts val="0"/>
              </a:spcAft>
              <a:buClr>
                <a:schemeClr val="dk1"/>
              </a:buClr>
              <a:buSzPts val="1800"/>
              <a:buNone/>
              <a:defRPr/>
            </a:lvl4pPr>
            <a:lvl5pPr marL="2286000" lvl="4" indent="-228600" algn="l">
              <a:lnSpc>
                <a:spcPct val="90000"/>
              </a:lnSpc>
              <a:spcBef>
                <a:spcPts val="500"/>
              </a:spcBef>
              <a:spcAft>
                <a:spcPts val="0"/>
              </a:spcAft>
              <a:buClr>
                <a:schemeClr val="dk1"/>
              </a:buClr>
              <a:buSzPts val="1800"/>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67" name="Google Shape;1167;g3123edf8f4c_2_833"/>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8" name="Google Shape;1168;g3123edf8f4c_2_833"/>
          <p:cNvSpPr>
            <a:spLocks noGrp="1"/>
          </p:cNvSpPr>
          <p:nvPr>
            <p:ph type="pic" idx="3"/>
          </p:nvPr>
        </p:nvSpPr>
        <p:spPr>
          <a:xfrm>
            <a:off x="767644" y="1741678"/>
            <a:ext cx="965282" cy="891293"/>
          </a:xfrm>
          <a:prstGeom prst="rect">
            <a:avLst/>
          </a:prstGeom>
          <a:noFill/>
          <a:ln>
            <a:noFill/>
          </a:ln>
        </p:spPr>
      </p:sp>
      <p:sp>
        <p:nvSpPr>
          <p:cNvPr id="1169" name="Google Shape;1169;g3123edf8f4c_2_833"/>
          <p:cNvSpPr>
            <a:spLocks noGrp="1"/>
          </p:cNvSpPr>
          <p:nvPr>
            <p:ph type="pic" idx="4"/>
          </p:nvPr>
        </p:nvSpPr>
        <p:spPr>
          <a:xfrm>
            <a:off x="6491111" y="1741678"/>
            <a:ext cx="965282" cy="891293"/>
          </a:xfrm>
          <a:prstGeom prst="rect">
            <a:avLst/>
          </a:prstGeom>
          <a:noFill/>
          <a:ln>
            <a:noFill/>
          </a:ln>
        </p:spPr>
      </p:sp>
      <p:sp>
        <p:nvSpPr>
          <p:cNvPr id="1170" name="Google Shape;1170;g3123edf8f4c_2_833"/>
          <p:cNvSpPr txBox="1">
            <a:spLocks noGrp="1"/>
          </p:cNvSpPr>
          <p:nvPr>
            <p:ph type="body" idx="5"/>
          </p:nvPr>
        </p:nvSpPr>
        <p:spPr>
          <a:xfrm>
            <a:off x="1984279" y="2143956"/>
            <a:ext cx="388725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1" name="Google Shape;1171;g3123edf8f4c_2_833"/>
          <p:cNvSpPr txBox="1">
            <a:spLocks noGrp="1"/>
          </p:cNvSpPr>
          <p:nvPr>
            <p:ph type="body" idx="6"/>
          </p:nvPr>
        </p:nvSpPr>
        <p:spPr>
          <a:xfrm>
            <a:off x="7754885" y="2143956"/>
            <a:ext cx="3837227" cy="139894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900"/>
              <a:buNone/>
              <a:defRPr sz="1900"/>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2" name="Google Shape;1172;g3123edf8f4c_2_833"/>
          <p:cNvSpPr txBox="1">
            <a:spLocks noGrp="1"/>
          </p:cNvSpPr>
          <p:nvPr>
            <p:ph type="body" idx="7"/>
          </p:nvPr>
        </p:nvSpPr>
        <p:spPr>
          <a:xfrm>
            <a:off x="1984279" y="1570765"/>
            <a:ext cx="388725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3" name="Google Shape;1173;g3123edf8f4c_2_833"/>
          <p:cNvSpPr txBox="1">
            <a:spLocks noGrp="1"/>
          </p:cNvSpPr>
          <p:nvPr>
            <p:ph type="body" idx="8"/>
          </p:nvPr>
        </p:nvSpPr>
        <p:spPr>
          <a:xfrm>
            <a:off x="7742527" y="1570765"/>
            <a:ext cx="3837227" cy="38243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002060"/>
              </a:buClr>
              <a:buSzPts val="2400"/>
              <a:buNone/>
              <a:defRPr sz="2400">
                <a:solidFill>
                  <a:srgbClr val="002060"/>
                </a:solidFill>
              </a:defRPr>
            </a:lvl1pPr>
            <a:lvl2pPr marL="914400" lvl="1" indent="-330200" algn="l">
              <a:lnSpc>
                <a:spcPct val="90000"/>
              </a:lnSpc>
              <a:spcBef>
                <a:spcPts val="500"/>
              </a:spcBef>
              <a:spcAft>
                <a:spcPts val="0"/>
              </a:spcAft>
              <a:buClr>
                <a:schemeClr val="dk1"/>
              </a:buClr>
              <a:buSzPts val="1600"/>
              <a:buChar char="•"/>
              <a:defRPr sz="1600"/>
            </a:lvl2pPr>
            <a:lvl3pPr marL="1371600" lvl="2" indent="-317500" algn="l">
              <a:lnSpc>
                <a:spcPct val="90000"/>
              </a:lnSpc>
              <a:spcBef>
                <a:spcPts val="500"/>
              </a:spcBef>
              <a:spcAft>
                <a:spcPts val="0"/>
              </a:spcAft>
              <a:buClr>
                <a:schemeClr val="dk1"/>
              </a:buClr>
              <a:buSzPts val="1400"/>
              <a:buChar char="•"/>
              <a:defRPr sz="1400"/>
            </a:lvl3pPr>
            <a:lvl4pPr marL="1828800" lvl="3" indent="-304800" algn="l">
              <a:lnSpc>
                <a:spcPct val="90000"/>
              </a:lnSpc>
              <a:spcBef>
                <a:spcPts val="500"/>
              </a:spcBef>
              <a:spcAft>
                <a:spcPts val="0"/>
              </a:spcAft>
              <a:buClr>
                <a:schemeClr val="dk1"/>
              </a:buClr>
              <a:buSzPts val="1200"/>
              <a:buChar char="•"/>
              <a:defRPr sz="1200"/>
            </a:lvl4pPr>
            <a:lvl5pPr marL="2286000" lvl="4" indent="-304800" algn="l">
              <a:lnSpc>
                <a:spcPct val="90000"/>
              </a:lnSpc>
              <a:spcBef>
                <a:spcPts val="500"/>
              </a:spcBef>
              <a:spcAft>
                <a:spcPts val="0"/>
              </a:spcAft>
              <a:buClr>
                <a:schemeClr val="dk1"/>
              </a:buClr>
              <a:buSzPts val="1200"/>
              <a:buChar char="•"/>
              <a:defRPr sz="12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504">
          <p15:clr>
            <a:srgbClr val="FBAE40"/>
          </p15:clr>
        </p15:guide>
        <p15:guide id="2" pos="432">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30_Custom Layout">
  <p:cSld name="30_Custom Layout">
    <p:spTree>
      <p:nvGrpSpPr>
        <p:cNvPr id="1" name="Shape 1174"/>
        <p:cNvGrpSpPr/>
        <p:nvPr/>
      </p:nvGrpSpPr>
      <p:grpSpPr>
        <a:xfrm>
          <a:off x="0" y="0"/>
          <a:ext cx="0" cy="0"/>
          <a:chOff x="0" y="0"/>
          <a:chExt cx="0" cy="0"/>
        </a:xfrm>
      </p:grpSpPr>
      <p:pic>
        <p:nvPicPr>
          <p:cNvPr id="1175" name="Google Shape;1175;g3123edf8f4c_2_849"/>
          <p:cNvPicPr preferRelativeResize="0"/>
          <p:nvPr/>
        </p:nvPicPr>
        <p:blipFill rotWithShape="1">
          <a:blip r:embed="rId2">
            <a:alphaModFix/>
          </a:blip>
          <a:srcRect/>
          <a:stretch/>
        </p:blipFill>
        <p:spPr>
          <a:xfrm>
            <a:off x="1" y="0"/>
            <a:ext cx="12228755" cy="6878675"/>
          </a:xfrm>
          <a:prstGeom prst="rect">
            <a:avLst/>
          </a:prstGeom>
          <a:noFill/>
          <a:ln>
            <a:noFill/>
          </a:ln>
        </p:spPr>
      </p:pic>
      <p:sp>
        <p:nvSpPr>
          <p:cNvPr id="1176" name="Google Shape;1176;g3123edf8f4c_2_849"/>
          <p:cNvSpPr txBox="1"/>
          <p:nvPr/>
        </p:nvSpPr>
        <p:spPr>
          <a:xfrm>
            <a:off x="1" y="204498"/>
            <a:ext cx="12192000"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0" i="0" u="none" strike="noStrike" cap="none">
                <a:solidFill>
                  <a:schemeClr val="lt1"/>
                </a:solidFill>
                <a:latin typeface="Calibri"/>
                <a:ea typeface="Calibri"/>
                <a:cs typeface="Calibri"/>
                <a:sym typeface="Calibri"/>
              </a:rPr>
              <a:t>PROGRAM AT A GLANCE</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177"/>
        <p:cNvGrpSpPr/>
        <p:nvPr/>
      </p:nvGrpSpPr>
      <p:grpSpPr>
        <a:xfrm>
          <a:off x="0" y="0"/>
          <a:ext cx="0" cy="0"/>
          <a:chOff x="0" y="0"/>
          <a:chExt cx="0" cy="0"/>
        </a:xfrm>
      </p:grpSpPr>
      <p:sp>
        <p:nvSpPr>
          <p:cNvPr id="1178" name="Google Shape;1178;g3123edf8f4c_2_852"/>
          <p:cNvSpPr txBox="1">
            <a:spLocks noGrp="1"/>
          </p:cNvSpPr>
          <p:nvPr>
            <p:ph type="body" idx="1"/>
          </p:nvPr>
        </p:nvSpPr>
        <p:spPr>
          <a:xfrm>
            <a:off x="719253" y="1957038"/>
            <a:ext cx="10753493" cy="1143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179" name="Google Shape;1179;g3123edf8f4c_2_852"/>
          <p:cNvPicPr preferRelativeResize="0"/>
          <p:nvPr/>
        </p:nvPicPr>
        <p:blipFill rotWithShape="1">
          <a:blip r:embed="rId2">
            <a:alphaModFix/>
          </a:blip>
          <a:srcRect/>
          <a:stretch/>
        </p:blipFill>
        <p:spPr>
          <a:xfrm>
            <a:off x="4147792" y="3790711"/>
            <a:ext cx="3895664" cy="2502513"/>
          </a:xfrm>
          <a:prstGeom prst="rect">
            <a:avLst/>
          </a:prstGeom>
          <a:noFill/>
          <a:ln>
            <a:noFill/>
          </a:ln>
        </p:spPr>
      </p:pic>
      <p:sp>
        <p:nvSpPr>
          <p:cNvPr id="1180" name="Google Shape;1180;g3123edf8f4c_2_852"/>
          <p:cNvSpPr/>
          <p:nvPr/>
        </p:nvSpPr>
        <p:spPr>
          <a:xfrm>
            <a:off x="0" y="3790711"/>
            <a:ext cx="3916875" cy="2490548"/>
          </a:xfrm>
          <a:prstGeom prst="rect">
            <a:avLst/>
          </a:prstGeom>
          <a:blipFill rotWithShape="1">
            <a:blip r:embed="rId3">
              <a:alphaModFix/>
            </a:blip>
            <a:stretch>
              <a:fillRect l="102"/>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81" name="Google Shape;1181;g3123edf8f4c_2_852"/>
          <p:cNvSpPr/>
          <p:nvPr/>
        </p:nvSpPr>
        <p:spPr>
          <a:xfrm>
            <a:off x="8275125" y="3790711"/>
            <a:ext cx="3916875" cy="2490548"/>
          </a:xfrm>
          <a:prstGeom prst="rect">
            <a:avLst/>
          </a:prstGeom>
          <a:blipFill rotWithShape="1">
            <a:blip r:embed="rId4">
              <a:alphaModFix/>
            </a:blip>
            <a:stretch>
              <a:fillRect/>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a</a:t>
            </a:r>
            <a:endParaRPr sz="1400" b="0" i="0" u="none" strike="noStrike" cap="none">
              <a:solidFill>
                <a:srgbClr val="000000"/>
              </a:solidFill>
              <a:latin typeface="Arial"/>
              <a:ea typeface="Arial"/>
              <a:cs typeface="Arial"/>
              <a:sym typeface="Arial"/>
            </a:endParaRPr>
          </a:p>
        </p:txBody>
      </p:sp>
      <p:pic>
        <p:nvPicPr>
          <p:cNvPr id="1182" name="Google Shape;1182;g3123edf8f4c_2_852"/>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1183" name="Google Shape;1183;g3123edf8f4c_2_852"/>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1184" name="Google Shape;1184;g3123edf8f4c_2_852"/>
          <p:cNvSpPr txBox="1">
            <a:spLocks noGrp="1"/>
          </p:cNvSpPr>
          <p:nvPr>
            <p:ph type="title"/>
          </p:nvPr>
        </p:nvSpPr>
        <p:spPr>
          <a:xfrm>
            <a:off x="573795" y="-10746"/>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1185"/>
        <p:cNvGrpSpPr/>
        <p:nvPr/>
      </p:nvGrpSpPr>
      <p:grpSpPr>
        <a:xfrm>
          <a:off x="0" y="0"/>
          <a:ext cx="0" cy="0"/>
          <a:chOff x="0" y="0"/>
          <a:chExt cx="0" cy="0"/>
        </a:xfrm>
      </p:grpSpPr>
      <p:cxnSp>
        <p:nvCxnSpPr>
          <p:cNvPr id="1186" name="Google Shape;1186;g3123edf8f4c_2_860"/>
          <p:cNvCxnSpPr/>
          <p:nvPr/>
        </p:nvCxnSpPr>
        <p:spPr>
          <a:xfrm>
            <a:off x="8866208" y="1085956"/>
            <a:ext cx="0" cy="3208252"/>
          </a:xfrm>
          <a:prstGeom prst="straightConnector1">
            <a:avLst/>
          </a:prstGeom>
          <a:noFill/>
          <a:ln w="15875" cap="flat" cmpd="sng">
            <a:solidFill>
              <a:srgbClr val="193968"/>
            </a:solidFill>
            <a:prstDash val="solid"/>
            <a:miter lim="800000"/>
            <a:headEnd type="none" w="sm" len="sm"/>
            <a:tailEnd type="none" w="sm" len="sm"/>
          </a:ln>
        </p:spPr>
      </p:cxnSp>
      <p:sp>
        <p:nvSpPr>
          <p:cNvPr id="1187" name="Google Shape;1187;g3123edf8f4c_2_860"/>
          <p:cNvSpPr/>
          <p:nvPr/>
        </p:nvSpPr>
        <p:spPr>
          <a:xfrm>
            <a:off x="2424544" y="3931919"/>
            <a:ext cx="9767455" cy="2926081"/>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88" name="Google Shape;1188;g3123edf8f4c_2_860"/>
          <p:cNvSpPr txBox="1"/>
          <p:nvPr/>
        </p:nvSpPr>
        <p:spPr>
          <a:xfrm>
            <a:off x="1099457" y="-65314"/>
            <a:ext cx="10515600" cy="132556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lt1"/>
              </a:buClr>
              <a:buSzPts val="4000"/>
              <a:buFont typeface="Arial"/>
              <a:buNone/>
            </a:pPr>
            <a:r>
              <a:rPr lang="en-US" sz="4000" b="0" i="0" u="none" strike="noStrike" cap="none">
                <a:solidFill>
                  <a:schemeClr val="lt1"/>
                </a:solidFill>
                <a:latin typeface="Arial"/>
                <a:ea typeface="Arial"/>
                <a:cs typeface="Arial"/>
                <a:sym typeface="Arial"/>
              </a:rPr>
              <a:t>Innovation</a:t>
            </a:r>
            <a:endParaRPr sz="4000" b="0" i="0" u="none" strike="noStrike" cap="none">
              <a:solidFill>
                <a:schemeClr val="lt1"/>
              </a:solidFill>
              <a:latin typeface="Calibri"/>
              <a:ea typeface="Calibri"/>
              <a:cs typeface="Calibri"/>
              <a:sym typeface="Calibri"/>
            </a:endParaRPr>
          </a:p>
        </p:txBody>
      </p:sp>
      <p:pic>
        <p:nvPicPr>
          <p:cNvPr id="1189" name="Google Shape;1189;g3123edf8f4c_2_860" descr="abraham lincoln famous quotes"/>
          <p:cNvPicPr preferRelativeResize="0"/>
          <p:nvPr/>
        </p:nvPicPr>
        <p:blipFill rotWithShape="1">
          <a:blip r:embed="rId2">
            <a:alphaModFix/>
          </a:blip>
          <a:srcRect/>
          <a:stretch/>
        </p:blipFill>
        <p:spPr>
          <a:xfrm>
            <a:off x="-13855" y="1074381"/>
            <a:ext cx="2438400" cy="3064776"/>
          </a:xfrm>
          <a:prstGeom prst="rect">
            <a:avLst/>
          </a:prstGeom>
          <a:noFill/>
          <a:ln>
            <a:noFill/>
          </a:ln>
        </p:spPr>
      </p:pic>
      <p:sp>
        <p:nvSpPr>
          <p:cNvPr id="1190" name="Google Shape;1190;g3123edf8f4c_2_860"/>
          <p:cNvSpPr txBox="1"/>
          <p:nvPr/>
        </p:nvSpPr>
        <p:spPr>
          <a:xfrm>
            <a:off x="2567080" y="1461560"/>
            <a:ext cx="5674103" cy="21852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dk1"/>
                </a:solidFill>
                <a:latin typeface="Calibri"/>
                <a:ea typeface="Calibri"/>
                <a:cs typeface="Calibri"/>
                <a:sym typeface="Calibri"/>
              </a:rPr>
              <a:t>The patent system … added the fuel of interest to the fire of genius in the discovery and production of new and useful things.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US" sz="2000" b="0" i="1" u="none" strike="noStrike" cap="none">
                <a:solidFill>
                  <a:schemeClr val="dk1"/>
                </a:solidFill>
                <a:latin typeface="Calibri"/>
                <a:ea typeface="Calibri"/>
                <a:cs typeface="Calibri"/>
                <a:sym typeface="Calibri"/>
              </a:rPr>
              <a:t>	</a:t>
            </a:r>
            <a:r>
              <a:rPr lang="en-US" sz="1800" b="0" i="1" u="none" strike="noStrike" cap="none">
                <a:solidFill>
                  <a:schemeClr val="dk1"/>
                </a:solidFill>
                <a:latin typeface="Calibri"/>
                <a:ea typeface="Calibri"/>
                <a:cs typeface="Calibri"/>
                <a:sym typeface="Calibri"/>
              </a:rPr>
              <a:t>Abraham Lincoln – April 6, 1858</a:t>
            </a:r>
            <a:endParaRPr sz="1400" b="0" i="0" u="none" strike="noStrike" cap="none">
              <a:solidFill>
                <a:srgbClr val="000000"/>
              </a:solidFill>
              <a:latin typeface="Arial"/>
              <a:ea typeface="Arial"/>
              <a:cs typeface="Arial"/>
              <a:sym typeface="Arial"/>
            </a:endParaRPr>
          </a:p>
        </p:txBody>
      </p:sp>
      <p:pic>
        <p:nvPicPr>
          <p:cNvPr id="1191" name="Google Shape;1191;g3123edf8f4c_2_860" descr="http://ipwatchdog.com/images/george-washington-150-180.jpg"/>
          <p:cNvPicPr preferRelativeResize="0"/>
          <p:nvPr/>
        </p:nvPicPr>
        <p:blipFill rotWithShape="1">
          <a:blip r:embed="rId3">
            <a:alphaModFix/>
          </a:blip>
          <a:srcRect/>
          <a:stretch/>
        </p:blipFill>
        <p:spPr>
          <a:xfrm>
            <a:off x="-13855" y="3931920"/>
            <a:ext cx="2438400" cy="2926080"/>
          </a:xfrm>
          <a:prstGeom prst="rect">
            <a:avLst/>
          </a:prstGeom>
          <a:noFill/>
          <a:ln>
            <a:noFill/>
          </a:ln>
        </p:spPr>
      </p:pic>
      <p:pic>
        <p:nvPicPr>
          <p:cNvPr id="1192" name="Google Shape;1192;g3123edf8f4c_2_860" descr="Image result"/>
          <p:cNvPicPr preferRelativeResize="0"/>
          <p:nvPr/>
        </p:nvPicPr>
        <p:blipFill rotWithShape="1">
          <a:blip r:embed="rId4">
            <a:alphaModFix/>
          </a:blip>
          <a:srcRect/>
          <a:stretch/>
        </p:blipFill>
        <p:spPr>
          <a:xfrm>
            <a:off x="9098830" y="1196270"/>
            <a:ext cx="2890866" cy="2360813"/>
          </a:xfrm>
          <a:prstGeom prst="rect">
            <a:avLst/>
          </a:prstGeom>
          <a:noFill/>
          <a:ln>
            <a:noFill/>
          </a:ln>
        </p:spPr>
      </p:pic>
      <p:sp>
        <p:nvSpPr>
          <p:cNvPr id="1193" name="Google Shape;1193;g3123edf8f4c_2_860"/>
          <p:cNvSpPr txBox="1"/>
          <p:nvPr/>
        </p:nvSpPr>
        <p:spPr>
          <a:xfrm>
            <a:off x="9603840" y="3562586"/>
            <a:ext cx="215148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U.S. Patent No. 6469</a:t>
            </a:r>
            <a:endParaRPr sz="1400" b="0" i="0" u="none" strike="noStrike" cap="none">
              <a:solidFill>
                <a:srgbClr val="000000"/>
              </a:solidFill>
              <a:latin typeface="Arial"/>
              <a:ea typeface="Arial"/>
              <a:cs typeface="Arial"/>
              <a:sym typeface="Arial"/>
            </a:endParaRPr>
          </a:p>
        </p:txBody>
      </p:sp>
      <p:sp>
        <p:nvSpPr>
          <p:cNvPr id="1194" name="Google Shape;1194;g3123edf8f4c_2_860"/>
          <p:cNvSpPr/>
          <p:nvPr/>
        </p:nvSpPr>
        <p:spPr>
          <a:xfrm>
            <a:off x="2567080" y="4126802"/>
            <a:ext cx="9188246" cy="261116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Calibri"/>
                <a:ea typeface="Calibri"/>
                <a:cs typeface="Calibri"/>
                <a:sym typeface="Calibri"/>
              </a:rPr>
              <a:t>…Giving effectual encouragement as well to the introduction of </a:t>
            </a:r>
            <a:r>
              <a:rPr lang="en-US" sz="2800" b="1" i="0" u="none" strike="noStrike" cap="none">
                <a:solidFill>
                  <a:schemeClr val="lt1"/>
                </a:solidFill>
                <a:latin typeface="Calibri"/>
                <a:ea typeface="Calibri"/>
                <a:cs typeface="Calibri"/>
                <a:sym typeface="Calibri"/>
              </a:rPr>
              <a:t>new and useful inventions </a:t>
            </a:r>
            <a:r>
              <a:rPr lang="en-US" sz="2800" b="0" i="0" u="none" strike="noStrike" cap="none">
                <a:solidFill>
                  <a:schemeClr val="lt1"/>
                </a:solidFill>
                <a:latin typeface="Calibri"/>
                <a:ea typeface="Calibri"/>
                <a:cs typeface="Calibri"/>
                <a:sym typeface="Calibri"/>
              </a:rPr>
              <a:t>from abroad as to the exertions of skill and genius in producing them at home, and of facilitating the intercourse between the distant parts of our country…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1" u="none" strike="noStrike" cap="none">
                <a:solidFill>
                  <a:schemeClr val="lt1"/>
                </a:solidFill>
                <a:latin typeface="Calibri"/>
                <a:ea typeface="Calibri"/>
                <a:cs typeface="Calibri"/>
                <a:sym typeface="Calibri"/>
              </a:rPr>
              <a:t>	</a:t>
            </a:r>
            <a:r>
              <a:rPr lang="en-US" sz="2000" b="0" i="1" u="none" strike="noStrike" cap="none">
                <a:solidFill>
                  <a:schemeClr val="lt1"/>
                </a:solidFill>
                <a:latin typeface="Calibri"/>
                <a:ea typeface="Calibri"/>
                <a:cs typeface="Calibri"/>
                <a:sym typeface="Calibri"/>
              </a:rPr>
              <a:t>George Washington, State of the Union Address, January 8, 1790 </a:t>
            </a:r>
            <a:endParaRPr sz="1400" b="0" i="0" u="none" strike="noStrike" cap="none">
              <a:solidFill>
                <a:srgbClr val="000000"/>
              </a:solidFill>
              <a:latin typeface="Arial"/>
              <a:ea typeface="Arial"/>
              <a:cs typeface="Arial"/>
              <a:sym typeface="Arial"/>
            </a:endParaRPr>
          </a:p>
        </p:txBody>
      </p:sp>
      <p:cxnSp>
        <p:nvCxnSpPr>
          <p:cNvPr id="1195" name="Google Shape;1195;g3123edf8f4c_2_860"/>
          <p:cNvCxnSpPr/>
          <p:nvPr/>
        </p:nvCxnSpPr>
        <p:spPr>
          <a:xfrm>
            <a:off x="2424545" y="3931920"/>
            <a:ext cx="6876589" cy="0"/>
          </a:xfrm>
          <a:prstGeom prst="straightConnector1">
            <a:avLst/>
          </a:prstGeom>
          <a:noFill/>
          <a:ln w="9525" cap="flat" cmpd="sng">
            <a:solidFill>
              <a:schemeClr val="accent1"/>
            </a:solidFill>
            <a:prstDash val="solid"/>
            <a:miter lim="800000"/>
            <a:headEnd type="none" w="sm" len="sm"/>
            <a:tailEnd type="none" w="sm" len="sm"/>
          </a:ln>
        </p:spPr>
      </p:cxnSp>
      <p:pic>
        <p:nvPicPr>
          <p:cNvPr id="1196" name="Google Shape;1196;g3123edf8f4c_2_860"/>
          <p:cNvPicPr preferRelativeResize="0"/>
          <p:nvPr/>
        </p:nvPicPr>
        <p:blipFill rotWithShape="1">
          <a:blip r:embed="rId5">
            <a:alphaModFix/>
          </a:blip>
          <a:srcRect/>
          <a:stretch/>
        </p:blipFill>
        <p:spPr>
          <a:xfrm>
            <a:off x="0" y="0"/>
            <a:ext cx="12192000" cy="1087129"/>
          </a:xfrm>
          <a:prstGeom prst="rect">
            <a:avLst/>
          </a:prstGeom>
          <a:noFill/>
          <a:ln>
            <a:noFill/>
          </a:ln>
        </p:spPr>
      </p:pic>
      <p:pic>
        <p:nvPicPr>
          <p:cNvPr id="1197" name="Google Shape;1197;g3123edf8f4c_2_860"/>
          <p:cNvPicPr preferRelativeResize="0"/>
          <p:nvPr/>
        </p:nvPicPr>
        <p:blipFill rotWithShape="1">
          <a:blip r:embed="rId6">
            <a:alphaModFix amt="70000"/>
          </a:blip>
          <a:srcRect/>
          <a:stretch/>
        </p:blipFill>
        <p:spPr>
          <a:xfrm>
            <a:off x="10696074" y="508222"/>
            <a:ext cx="1119415" cy="295401"/>
          </a:xfrm>
          <a:prstGeom prst="rect">
            <a:avLst/>
          </a:prstGeom>
          <a:noFill/>
          <a:ln>
            <a:noFill/>
          </a:ln>
        </p:spPr>
      </p:pic>
      <p:sp>
        <p:nvSpPr>
          <p:cNvPr id="1198" name="Google Shape;1198;g3123edf8f4c_2_860"/>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Innovation</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17_Custom Layout">
  <p:cSld name="17_Custom Layout">
    <p:spTree>
      <p:nvGrpSpPr>
        <p:cNvPr id="1" name="Shape 1199"/>
        <p:cNvGrpSpPr/>
        <p:nvPr/>
      </p:nvGrpSpPr>
      <p:grpSpPr>
        <a:xfrm>
          <a:off x="0" y="0"/>
          <a:ext cx="0" cy="0"/>
          <a:chOff x="0" y="0"/>
          <a:chExt cx="0" cy="0"/>
        </a:xfrm>
      </p:grpSpPr>
      <p:sp>
        <p:nvSpPr>
          <p:cNvPr id="1200" name="Google Shape;1200;g3123edf8f4c_2_87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1" name="Google Shape;1201;g3123edf8f4c_2_87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202" name="Google Shape;1202;g3123edf8f4c_2_87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203" name="Google Shape;1203;g3123edf8f4c_2_874"/>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grpSp>
        <p:nvGrpSpPr>
          <p:cNvPr id="1204" name="Google Shape;1204;g3123edf8f4c_2_874"/>
          <p:cNvGrpSpPr/>
          <p:nvPr/>
        </p:nvGrpSpPr>
        <p:grpSpPr>
          <a:xfrm>
            <a:off x="0" y="0"/>
            <a:ext cx="13239208" cy="7167023"/>
            <a:chOff x="-279991" y="0"/>
            <a:chExt cx="13239208" cy="7167023"/>
          </a:xfrm>
        </p:grpSpPr>
        <p:pic>
          <p:nvPicPr>
            <p:cNvPr id="1205" name="Google Shape;1205;g3123edf8f4c_2_874" descr="http://media.washtimes.com.s3.amazonaws.com/media/image/2015/09/08/9_8_2015_2constitution8201.jpg"/>
            <p:cNvPicPr preferRelativeResize="0"/>
            <p:nvPr/>
          </p:nvPicPr>
          <p:blipFill rotWithShape="1">
            <a:blip r:embed="rId2">
              <a:alphaModFix/>
            </a:blip>
            <a:srcRect/>
            <a:stretch/>
          </p:blipFill>
          <p:spPr>
            <a:xfrm>
              <a:off x="-279991" y="0"/>
              <a:ext cx="12471991" cy="6858000"/>
            </a:xfrm>
            <a:prstGeom prst="rect">
              <a:avLst/>
            </a:prstGeom>
            <a:noFill/>
            <a:ln>
              <a:noFill/>
            </a:ln>
          </p:spPr>
        </p:pic>
        <p:sp>
          <p:nvSpPr>
            <p:cNvPr id="1206" name="Google Shape;1206;g3123edf8f4c_2_874"/>
            <p:cNvSpPr/>
            <p:nvPr/>
          </p:nvSpPr>
          <p:spPr>
            <a:xfrm>
              <a:off x="-279990" y="0"/>
              <a:ext cx="12471990" cy="6858000"/>
            </a:xfrm>
            <a:prstGeom prst="rect">
              <a:avLst/>
            </a:prstGeom>
            <a:solidFill>
              <a:srgbClr val="202730">
                <a:alpha val="70196"/>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1207" name="Google Shape;1207;g3123edf8f4c_2_874"/>
            <p:cNvGrpSpPr/>
            <p:nvPr/>
          </p:nvGrpSpPr>
          <p:grpSpPr>
            <a:xfrm>
              <a:off x="6375537" y="583343"/>
              <a:ext cx="6583680" cy="6583680"/>
              <a:chOff x="6925234" y="-971550"/>
              <a:chExt cx="6583680" cy="6583680"/>
            </a:xfrm>
          </p:grpSpPr>
          <p:sp>
            <p:nvSpPr>
              <p:cNvPr id="1208" name="Google Shape;1208;g3123edf8f4c_2_874"/>
              <p:cNvSpPr/>
              <p:nvPr/>
            </p:nvSpPr>
            <p:spPr>
              <a:xfrm>
                <a:off x="6925234" y="-971550"/>
                <a:ext cx="6583680" cy="6583680"/>
              </a:xfrm>
              <a:prstGeom prst="ellipse">
                <a:avLst/>
              </a:prstGeom>
              <a:solidFill>
                <a:srgbClr val="A7AAA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209" name="Google Shape;1209;g3123edf8f4c_2_874" descr="http://media.washtimes.com.s3.amazonaws.com/media/image/2015/09/08/9_8_2015_2constitution8201.jpg"/>
              <p:cNvPicPr preferRelativeResize="0"/>
              <p:nvPr/>
            </p:nvPicPr>
            <p:blipFill rotWithShape="1">
              <a:blip r:embed="rId3">
                <a:alphaModFix/>
              </a:blip>
              <a:srcRect l="-11" r="24789"/>
              <a:stretch/>
            </p:blipFill>
            <p:spPr>
              <a:xfrm>
                <a:off x="7062394" y="-834390"/>
                <a:ext cx="6309360" cy="6309360"/>
              </a:xfrm>
              <a:prstGeom prst="ellipse">
                <a:avLst/>
              </a:prstGeom>
              <a:noFill/>
              <a:ln>
                <a:noFill/>
              </a:ln>
            </p:spPr>
          </p:pic>
        </p:grpSp>
      </p:gr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1210"/>
        <p:cNvGrpSpPr/>
        <p:nvPr/>
      </p:nvGrpSpPr>
      <p:grpSpPr>
        <a:xfrm>
          <a:off x="0" y="0"/>
          <a:ext cx="0" cy="0"/>
          <a:chOff x="0" y="0"/>
          <a:chExt cx="0" cy="0"/>
        </a:xfrm>
      </p:grpSpPr>
      <p:sp>
        <p:nvSpPr>
          <p:cNvPr id="1211" name="Google Shape;1211;g3123edf8f4c_2_885"/>
          <p:cNvSpPr/>
          <p:nvPr/>
        </p:nvSpPr>
        <p:spPr>
          <a:xfrm>
            <a:off x="10173653" y="3561055"/>
            <a:ext cx="1399032" cy="2013995"/>
          </a:xfrm>
          <a:prstGeom prst="rect">
            <a:avLst/>
          </a:prstGeom>
          <a:solidFill>
            <a:srgbClr val="B94A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1212" name="Google Shape;1212;g3123edf8f4c_2_885"/>
          <p:cNvSpPr txBox="1"/>
          <p:nvPr/>
        </p:nvSpPr>
        <p:spPr>
          <a:xfrm>
            <a:off x="10173653" y="4198719"/>
            <a:ext cx="1410093"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NIST Center for Neutron Research</a:t>
            </a:r>
            <a:endParaRPr sz="1400" b="0" i="0" u="none" strike="noStrike" cap="none">
              <a:solidFill>
                <a:srgbClr val="000000"/>
              </a:solidFill>
              <a:latin typeface="Arial"/>
              <a:ea typeface="Arial"/>
              <a:cs typeface="Arial"/>
              <a:sym typeface="Arial"/>
            </a:endParaRPr>
          </a:p>
        </p:txBody>
      </p:sp>
      <p:sp>
        <p:nvSpPr>
          <p:cNvPr id="1213" name="Google Shape;1213;g3123edf8f4c_2_885"/>
          <p:cNvSpPr/>
          <p:nvPr/>
        </p:nvSpPr>
        <p:spPr>
          <a:xfrm>
            <a:off x="8586154" y="3561055"/>
            <a:ext cx="1399032" cy="2013995"/>
          </a:xfrm>
          <a:prstGeom prst="rect">
            <a:avLst/>
          </a:prstGeom>
          <a:solidFill>
            <a:srgbClr val="B9491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1214" name="Google Shape;1214;g3123edf8f4c_2_885"/>
          <p:cNvSpPr txBox="1"/>
          <p:nvPr/>
        </p:nvSpPr>
        <p:spPr>
          <a:xfrm>
            <a:off x="8507867" y="4198719"/>
            <a:ext cx="1560166" cy="107721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Center for Nanoscale Science and Technology</a:t>
            </a:r>
            <a:endParaRPr sz="1400" b="0" i="0" u="none" strike="noStrike" cap="none">
              <a:solidFill>
                <a:srgbClr val="000000"/>
              </a:solidFill>
              <a:latin typeface="Arial"/>
              <a:ea typeface="Arial"/>
              <a:cs typeface="Arial"/>
              <a:sym typeface="Arial"/>
            </a:endParaRPr>
          </a:p>
        </p:txBody>
      </p:sp>
      <p:sp>
        <p:nvSpPr>
          <p:cNvPr id="1215" name="Google Shape;1215;g3123edf8f4c_2_885"/>
          <p:cNvSpPr/>
          <p:nvPr/>
        </p:nvSpPr>
        <p:spPr>
          <a:xfrm>
            <a:off x="6976872" y="3561054"/>
            <a:ext cx="1450646"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1216" name="Google Shape;1216;g3123edf8f4c_2_885"/>
          <p:cNvSpPr txBox="1"/>
          <p:nvPr/>
        </p:nvSpPr>
        <p:spPr>
          <a:xfrm>
            <a:off x="66623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Communication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1217" name="Google Shape;1217;g3123edf8f4c_2_885"/>
          <p:cNvSpPr/>
          <p:nvPr/>
        </p:nvSpPr>
        <p:spPr>
          <a:xfrm>
            <a:off x="5416537" y="3561055"/>
            <a:ext cx="140359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1218" name="Google Shape;1218;g3123edf8f4c_2_885"/>
          <p:cNvSpPr txBox="1"/>
          <p:nvPr/>
        </p:nvSpPr>
        <p:spPr>
          <a:xfrm>
            <a:off x="5074836" y="4198719"/>
            <a:ext cx="208699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Information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Technology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1219" name="Google Shape;1219;g3123edf8f4c_2_885"/>
          <p:cNvSpPr/>
          <p:nvPr/>
        </p:nvSpPr>
        <p:spPr>
          <a:xfrm>
            <a:off x="3836549" y="3561054"/>
            <a:ext cx="1399032" cy="2013995"/>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Calibri"/>
              <a:ea typeface="Calibri"/>
              <a:cs typeface="Calibri"/>
              <a:sym typeface="Calibri"/>
            </a:endParaRPr>
          </a:p>
        </p:txBody>
      </p:sp>
      <p:sp>
        <p:nvSpPr>
          <p:cNvPr id="1220" name="Google Shape;1220;g3123edf8f4c_2_885"/>
          <p:cNvSpPr txBox="1"/>
          <p:nvPr/>
        </p:nvSpPr>
        <p:spPr>
          <a:xfrm>
            <a:off x="3500036" y="4198719"/>
            <a:ext cx="2086994"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Engineering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Laboratory</a:t>
            </a:r>
            <a:endParaRPr sz="1400" b="0" i="0" u="none" strike="noStrike" cap="none">
              <a:solidFill>
                <a:srgbClr val="000000"/>
              </a:solidFill>
              <a:latin typeface="Arial"/>
              <a:ea typeface="Arial"/>
              <a:cs typeface="Arial"/>
              <a:sym typeface="Arial"/>
            </a:endParaRPr>
          </a:p>
        </p:txBody>
      </p:sp>
      <p:sp>
        <p:nvSpPr>
          <p:cNvPr id="1221" name="Google Shape;1221;g3123edf8f4c_2_885"/>
          <p:cNvSpPr/>
          <p:nvPr/>
        </p:nvSpPr>
        <p:spPr>
          <a:xfrm>
            <a:off x="651527" y="3561054"/>
            <a:ext cx="139903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22" name="Google Shape;1222;g3123edf8f4c_2_885"/>
          <p:cNvSpPr/>
          <p:nvPr/>
        </p:nvSpPr>
        <p:spPr>
          <a:xfrm>
            <a:off x="2254237" y="3561055"/>
            <a:ext cx="1403592" cy="2013995"/>
          </a:xfrm>
          <a:prstGeom prst="rect">
            <a:avLst/>
          </a:prstGeom>
          <a:solidFill>
            <a:srgbClr val="1133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223" name="Google Shape;1223;g3123edf8f4c_2_885"/>
          <p:cNvPicPr preferRelativeResize="0"/>
          <p:nvPr/>
        </p:nvPicPr>
        <p:blipFill rotWithShape="1">
          <a:blip r:embed="rId2">
            <a:alphaModFix/>
          </a:blip>
          <a:srcRect/>
          <a:stretch/>
        </p:blipFill>
        <p:spPr>
          <a:xfrm>
            <a:off x="3836549" y="2348884"/>
            <a:ext cx="1402923" cy="1403903"/>
          </a:xfrm>
          <a:prstGeom prst="rect">
            <a:avLst/>
          </a:prstGeom>
          <a:noFill/>
          <a:ln>
            <a:noFill/>
          </a:ln>
          <a:effectLst>
            <a:outerShdw blurRad="292100" dist="139700" dir="2700000" algn="tl" rotWithShape="0">
              <a:srgbClr val="333333">
                <a:alpha val="62745"/>
              </a:srgbClr>
            </a:outerShdw>
          </a:effectLst>
        </p:spPr>
      </p:pic>
      <p:pic>
        <p:nvPicPr>
          <p:cNvPr id="1224" name="Google Shape;1224;g3123edf8f4c_2_885"/>
          <p:cNvPicPr preferRelativeResize="0"/>
          <p:nvPr/>
        </p:nvPicPr>
        <p:blipFill rotWithShape="1">
          <a:blip r:embed="rId3">
            <a:alphaModFix/>
          </a:blip>
          <a:srcRect/>
          <a:stretch/>
        </p:blipFill>
        <p:spPr>
          <a:xfrm>
            <a:off x="6976872" y="2353774"/>
            <a:ext cx="1453896" cy="1399013"/>
          </a:xfrm>
          <a:prstGeom prst="rect">
            <a:avLst/>
          </a:prstGeom>
          <a:noFill/>
          <a:ln>
            <a:noFill/>
          </a:ln>
          <a:effectLst>
            <a:outerShdw blurRad="292100" dist="139700" dir="2700000" algn="tl" rotWithShape="0">
              <a:srgbClr val="333333">
                <a:alpha val="62745"/>
              </a:srgbClr>
            </a:outerShdw>
          </a:effectLst>
        </p:spPr>
      </p:pic>
      <p:pic>
        <p:nvPicPr>
          <p:cNvPr id="1225" name="Google Shape;1225;g3123edf8f4c_2_885" descr="False color SEM showing electrical testing of a carbon nanotube bundle using the nanoscale-positioning in-situ probe system. "/>
          <p:cNvPicPr preferRelativeResize="0"/>
          <p:nvPr/>
        </p:nvPicPr>
        <p:blipFill rotWithShape="1">
          <a:blip r:embed="rId4">
            <a:alphaModFix/>
          </a:blip>
          <a:srcRect t="-379" b="-886"/>
          <a:stretch/>
        </p:blipFill>
        <p:spPr>
          <a:xfrm>
            <a:off x="8582008" y="2346319"/>
            <a:ext cx="1399032" cy="1401578"/>
          </a:xfrm>
          <a:prstGeom prst="rect">
            <a:avLst/>
          </a:prstGeom>
          <a:noFill/>
          <a:ln>
            <a:noFill/>
          </a:ln>
          <a:effectLst>
            <a:outerShdw blurRad="292100" dist="139700" dir="2700000" algn="tl" rotWithShape="0">
              <a:srgbClr val="333333">
                <a:alpha val="62745"/>
              </a:srgbClr>
            </a:outerShdw>
          </a:effectLst>
        </p:spPr>
      </p:pic>
      <p:pic>
        <p:nvPicPr>
          <p:cNvPr id="1226" name="Google Shape;1226;g3123edf8f4c_2_885"/>
          <p:cNvPicPr preferRelativeResize="0"/>
          <p:nvPr/>
        </p:nvPicPr>
        <p:blipFill rotWithShape="1">
          <a:blip r:embed="rId5">
            <a:alphaModFix/>
          </a:blip>
          <a:srcRect/>
          <a:stretch/>
        </p:blipFill>
        <p:spPr>
          <a:xfrm>
            <a:off x="10173653" y="2348884"/>
            <a:ext cx="1399032" cy="1399032"/>
          </a:xfrm>
          <a:prstGeom prst="rect">
            <a:avLst/>
          </a:prstGeom>
          <a:noFill/>
          <a:ln>
            <a:noFill/>
          </a:ln>
          <a:effectLst>
            <a:outerShdw blurRad="292100" dist="139700" dir="2700000" algn="tl" rotWithShape="0">
              <a:srgbClr val="333333">
                <a:alpha val="62745"/>
              </a:srgbClr>
            </a:outerShdw>
          </a:effectLst>
        </p:spPr>
      </p:pic>
      <p:pic>
        <p:nvPicPr>
          <p:cNvPr id="1227" name="Google Shape;1227;g3123edf8f4c_2_885"/>
          <p:cNvPicPr preferRelativeResize="0"/>
          <p:nvPr/>
        </p:nvPicPr>
        <p:blipFill rotWithShape="1">
          <a:blip r:embed="rId6">
            <a:alphaModFix/>
          </a:blip>
          <a:srcRect/>
          <a:stretch/>
        </p:blipFill>
        <p:spPr>
          <a:xfrm>
            <a:off x="5416970" y="2348884"/>
            <a:ext cx="1399013" cy="1399013"/>
          </a:xfrm>
          <a:prstGeom prst="rect">
            <a:avLst/>
          </a:prstGeom>
          <a:noFill/>
          <a:ln>
            <a:noFill/>
          </a:ln>
          <a:effectLst>
            <a:outerShdw blurRad="292100" dist="139700" dir="2700000" algn="tl" rotWithShape="0">
              <a:srgbClr val="333333">
                <a:alpha val="62745"/>
              </a:srgbClr>
            </a:outerShdw>
          </a:effectLst>
        </p:spPr>
      </p:pic>
      <p:sp>
        <p:nvSpPr>
          <p:cNvPr id="1228" name="Google Shape;1228;g3123edf8f4c_2_885"/>
          <p:cNvSpPr txBox="1"/>
          <p:nvPr/>
        </p:nvSpPr>
        <p:spPr>
          <a:xfrm>
            <a:off x="2072917" y="4198719"/>
            <a:ext cx="176778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Physical Measurement Laboratory</a:t>
            </a:r>
            <a:endParaRPr sz="1400" b="0" i="0" u="none" strike="noStrike" cap="none">
              <a:solidFill>
                <a:srgbClr val="000000"/>
              </a:solidFill>
              <a:latin typeface="Arial"/>
              <a:ea typeface="Arial"/>
              <a:cs typeface="Arial"/>
              <a:sym typeface="Arial"/>
            </a:endParaRPr>
          </a:p>
        </p:txBody>
      </p:sp>
      <p:sp>
        <p:nvSpPr>
          <p:cNvPr id="1229" name="Google Shape;1229;g3123edf8f4c_2_885"/>
          <p:cNvSpPr txBox="1"/>
          <p:nvPr/>
        </p:nvSpPr>
        <p:spPr>
          <a:xfrm>
            <a:off x="432382" y="4198719"/>
            <a:ext cx="183732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Material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Measurement Laboratory</a:t>
            </a:r>
            <a:endParaRPr sz="1400" b="0" i="0" u="none" strike="noStrike" cap="none">
              <a:solidFill>
                <a:srgbClr val="000000"/>
              </a:solidFill>
              <a:latin typeface="Arial"/>
              <a:ea typeface="Arial"/>
              <a:cs typeface="Arial"/>
              <a:sym typeface="Arial"/>
            </a:endParaRPr>
          </a:p>
        </p:txBody>
      </p:sp>
      <p:pic>
        <p:nvPicPr>
          <p:cNvPr id="1230" name="Google Shape;1230;g3123edf8f4c_2_885"/>
          <p:cNvPicPr preferRelativeResize="0"/>
          <p:nvPr/>
        </p:nvPicPr>
        <p:blipFill rotWithShape="1">
          <a:blip r:embed="rId7">
            <a:alphaModFix/>
          </a:blip>
          <a:srcRect/>
          <a:stretch/>
        </p:blipFill>
        <p:spPr>
          <a:xfrm>
            <a:off x="2259313" y="2348884"/>
            <a:ext cx="1401578" cy="1401578"/>
          </a:xfrm>
          <a:prstGeom prst="rect">
            <a:avLst/>
          </a:prstGeom>
          <a:noFill/>
          <a:ln>
            <a:noFill/>
          </a:ln>
          <a:effectLst>
            <a:outerShdw blurRad="292100" dist="139700" dir="2700000" algn="tl" rotWithShape="0">
              <a:srgbClr val="333333">
                <a:alpha val="62745"/>
              </a:srgbClr>
            </a:outerShdw>
          </a:effectLst>
        </p:spPr>
      </p:pic>
      <p:pic>
        <p:nvPicPr>
          <p:cNvPr id="1231" name="Google Shape;1231;g3123edf8f4c_2_885" descr="DNA sequencing"/>
          <p:cNvPicPr preferRelativeResize="0"/>
          <p:nvPr/>
        </p:nvPicPr>
        <p:blipFill rotWithShape="1">
          <a:blip r:embed="rId8">
            <a:alphaModFix/>
          </a:blip>
          <a:srcRect/>
          <a:stretch/>
        </p:blipFill>
        <p:spPr>
          <a:xfrm>
            <a:off x="651527" y="2348884"/>
            <a:ext cx="1399032" cy="1399720"/>
          </a:xfrm>
          <a:prstGeom prst="rect">
            <a:avLst/>
          </a:prstGeom>
          <a:noFill/>
          <a:ln>
            <a:noFill/>
          </a:ln>
          <a:effectLst>
            <a:outerShdw blurRad="292100" dist="139700" dir="2700000" algn="tl" rotWithShape="0">
              <a:srgbClr val="333333">
                <a:alpha val="62745"/>
              </a:srgbClr>
            </a:outerShdw>
          </a:effectLst>
        </p:spPr>
      </p:pic>
      <p:pic>
        <p:nvPicPr>
          <p:cNvPr id="1232" name="Google Shape;1232;g3123edf8f4c_2_885"/>
          <p:cNvPicPr preferRelativeResize="0"/>
          <p:nvPr/>
        </p:nvPicPr>
        <p:blipFill rotWithShape="1">
          <a:blip r:embed="rId9">
            <a:alphaModFix/>
          </a:blip>
          <a:srcRect/>
          <a:stretch/>
        </p:blipFill>
        <p:spPr>
          <a:xfrm>
            <a:off x="0" y="0"/>
            <a:ext cx="12192000" cy="1087129"/>
          </a:xfrm>
          <a:prstGeom prst="rect">
            <a:avLst/>
          </a:prstGeom>
          <a:noFill/>
          <a:ln>
            <a:noFill/>
          </a:ln>
        </p:spPr>
      </p:pic>
      <p:pic>
        <p:nvPicPr>
          <p:cNvPr id="1233" name="Google Shape;1233;g3123edf8f4c_2_885"/>
          <p:cNvPicPr preferRelativeResize="0"/>
          <p:nvPr/>
        </p:nvPicPr>
        <p:blipFill rotWithShape="1">
          <a:blip r:embed="rId10">
            <a:alphaModFix amt="70000"/>
          </a:blip>
          <a:srcRect/>
          <a:stretch/>
        </p:blipFill>
        <p:spPr>
          <a:xfrm>
            <a:off x="10696074" y="508222"/>
            <a:ext cx="1119415" cy="295401"/>
          </a:xfrm>
          <a:prstGeom prst="rect">
            <a:avLst/>
          </a:prstGeom>
          <a:noFill/>
          <a:ln>
            <a:noFill/>
          </a:ln>
        </p:spPr>
      </p:pic>
      <p:sp>
        <p:nvSpPr>
          <p:cNvPr id="1234" name="Google Shape;1234;g3123edf8f4c_2_885"/>
          <p:cNvSpPr txBox="1"/>
          <p:nvPr/>
        </p:nvSpPr>
        <p:spPr>
          <a:xfrm>
            <a:off x="574040" y="364516"/>
            <a:ext cx="10515600" cy="525516"/>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4400"/>
              <a:buFont typeface="Calibri"/>
              <a:buNone/>
            </a:pPr>
            <a:r>
              <a:rPr lang="en-US" sz="4400" b="0" i="0" u="none" strike="noStrike" cap="none">
                <a:solidFill>
                  <a:schemeClr val="lt1"/>
                </a:solidFill>
                <a:latin typeface="Calibri"/>
                <a:ea typeface="Calibri"/>
                <a:cs typeface="Calibri"/>
                <a:sym typeface="Calibri"/>
              </a:rPr>
              <a:t>NIST Laboratory Programs</a:t>
            </a:r>
            <a:endParaRPr sz="4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1235"/>
        <p:cNvGrpSpPr/>
        <p:nvPr/>
      </p:nvGrpSpPr>
      <p:grpSpPr>
        <a:xfrm>
          <a:off x="0" y="0"/>
          <a:ext cx="0" cy="0"/>
          <a:chOff x="0" y="0"/>
          <a:chExt cx="0" cy="0"/>
        </a:xfrm>
      </p:grpSpPr>
      <p:pic>
        <p:nvPicPr>
          <p:cNvPr id="1236" name="Google Shape;1236;g3123edf8f4c_2_910"/>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1237" name="Google Shape;1237;g3123edf8f4c_2_910"/>
          <p:cNvSpPr/>
          <p:nvPr/>
        </p:nvSpPr>
        <p:spPr>
          <a:xfrm>
            <a:off x="1152691" y="1073426"/>
            <a:ext cx="9880600" cy="5057790"/>
          </a:xfrm>
          <a:prstGeom prst="rect">
            <a:avLst/>
          </a:prstGeom>
          <a:solidFill>
            <a:srgbClr val="5D8B7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38" name="Google Shape;1238;g3123edf8f4c_2_910"/>
          <p:cNvSpPr txBox="1"/>
          <p:nvPr/>
        </p:nvSpPr>
        <p:spPr>
          <a:xfrm>
            <a:off x="1658685" y="1834991"/>
            <a:ext cx="9098962"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8000"/>
              <a:buFont typeface="Arial"/>
              <a:buNone/>
            </a:pPr>
            <a:r>
              <a:rPr lang="en-US" sz="8000" b="1" i="0" u="none" strike="noStrike" cap="none">
                <a:solidFill>
                  <a:schemeClr val="lt1"/>
                </a:solidFill>
                <a:latin typeface="Calibri"/>
                <a:ea typeface="Calibri"/>
                <a:cs typeface="Calibri"/>
                <a:sym typeface="Calibri"/>
              </a:rPr>
              <a:t>STAY IN TOUCH</a:t>
            </a:r>
            <a:endParaRPr sz="1400" b="0" i="0" u="none" strike="noStrike" cap="none">
              <a:solidFill>
                <a:srgbClr val="000000"/>
              </a:solidFill>
              <a:latin typeface="Arial"/>
              <a:ea typeface="Arial"/>
              <a:cs typeface="Arial"/>
              <a:sym typeface="Arial"/>
            </a:endParaRPr>
          </a:p>
        </p:txBody>
      </p:sp>
      <p:sp>
        <p:nvSpPr>
          <p:cNvPr id="1239" name="Google Shape;1239;g3123edf8f4c_2_910"/>
          <p:cNvSpPr txBox="1"/>
          <p:nvPr/>
        </p:nvSpPr>
        <p:spPr>
          <a:xfrm>
            <a:off x="4014631" y="3528737"/>
            <a:ext cx="438707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a:solidFill>
                  <a:schemeClr val="lt1"/>
                </a:solidFill>
                <a:latin typeface="Calibri"/>
                <a:ea typeface="Calibri"/>
                <a:cs typeface="Calibri"/>
                <a:sym typeface="Calibri"/>
              </a:rPr>
              <a:t>CONTACT US</a:t>
            </a:r>
            <a:endParaRPr sz="1400" b="0" i="0" u="none" strike="noStrike" cap="none">
              <a:solidFill>
                <a:srgbClr val="000000"/>
              </a:solidFill>
              <a:latin typeface="Arial"/>
              <a:ea typeface="Arial"/>
              <a:cs typeface="Arial"/>
              <a:sym typeface="Arial"/>
            </a:endParaRPr>
          </a:p>
        </p:txBody>
      </p:sp>
      <p:cxnSp>
        <p:nvCxnSpPr>
          <p:cNvPr id="1240" name="Google Shape;1240;g3123edf8f4c_2_910"/>
          <p:cNvCxnSpPr/>
          <p:nvPr/>
        </p:nvCxnSpPr>
        <p:spPr>
          <a:xfrm>
            <a:off x="1742741" y="3283198"/>
            <a:ext cx="8788997" cy="0"/>
          </a:xfrm>
          <a:prstGeom prst="straightConnector1">
            <a:avLst/>
          </a:prstGeom>
          <a:noFill/>
          <a:ln w="12700" cap="flat" cmpd="sng">
            <a:solidFill>
              <a:schemeClr val="lt1"/>
            </a:solidFill>
            <a:prstDash val="solid"/>
            <a:miter lim="800000"/>
            <a:headEnd type="none" w="sm" len="sm"/>
            <a:tailEnd type="none" w="sm" len="sm"/>
          </a:ln>
        </p:spPr>
      </p:cxnSp>
      <p:sp>
        <p:nvSpPr>
          <p:cNvPr id="1241" name="Google Shape;1241;g3123edf8f4c_2_910"/>
          <p:cNvSpPr txBox="1"/>
          <p:nvPr/>
        </p:nvSpPr>
        <p:spPr>
          <a:xfrm>
            <a:off x="7846955" y="4830528"/>
            <a:ext cx="22859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@usnistgov</a:t>
            </a:r>
            <a:endParaRPr sz="2400" b="0" i="0" u="none" strike="noStrike" cap="none">
              <a:solidFill>
                <a:schemeClr val="lt1"/>
              </a:solidFill>
              <a:latin typeface="Calibri"/>
              <a:ea typeface="Calibri"/>
              <a:cs typeface="Calibri"/>
              <a:sym typeface="Calibri"/>
            </a:endParaRPr>
          </a:p>
        </p:txBody>
      </p:sp>
      <p:sp>
        <p:nvSpPr>
          <p:cNvPr id="1242" name="Google Shape;1242;g3123edf8f4c_2_910"/>
          <p:cNvSpPr txBox="1"/>
          <p:nvPr/>
        </p:nvSpPr>
        <p:spPr>
          <a:xfrm>
            <a:off x="3539369" y="4830527"/>
            <a:ext cx="16696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libri"/>
                <a:ea typeface="Calibri"/>
                <a:cs typeface="Calibri"/>
                <a:sym typeface="Calibri"/>
              </a:rPr>
              <a:t>NIST.gov</a:t>
            </a:r>
            <a:endParaRPr sz="2400" b="0" i="0" u="none" strike="noStrike" cap="none">
              <a:solidFill>
                <a:schemeClr val="lt1"/>
              </a:solidFill>
              <a:latin typeface="Calibri"/>
              <a:ea typeface="Calibri"/>
              <a:cs typeface="Calibri"/>
              <a:sym typeface="Calibri"/>
            </a:endParaRPr>
          </a:p>
        </p:txBody>
      </p:sp>
      <p:sp>
        <p:nvSpPr>
          <p:cNvPr id="1243" name="Google Shape;1243;g3123edf8f4c_2_910"/>
          <p:cNvSpPr/>
          <p:nvPr/>
        </p:nvSpPr>
        <p:spPr>
          <a:xfrm>
            <a:off x="2598617"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1244" name="Google Shape;1244;g3123edf8f4c_2_910"/>
          <p:cNvSpPr/>
          <p:nvPr/>
        </p:nvSpPr>
        <p:spPr>
          <a:xfrm>
            <a:off x="69062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1245" name="Google Shape;1245;g3123edf8f4c_2_910"/>
          <p:cNvPicPr preferRelativeResize="0"/>
          <p:nvPr/>
        </p:nvPicPr>
        <p:blipFill rotWithShape="1">
          <a:blip r:embed="rId3">
            <a:alphaModFix/>
          </a:blip>
          <a:srcRect/>
          <a:stretch/>
        </p:blipFill>
        <p:spPr>
          <a:xfrm>
            <a:off x="2564814" y="4561416"/>
            <a:ext cx="974555" cy="907555"/>
          </a:xfrm>
          <a:prstGeom prst="rect">
            <a:avLst/>
          </a:prstGeom>
          <a:noFill/>
          <a:ln>
            <a:noFill/>
          </a:ln>
        </p:spPr>
      </p:pic>
      <p:pic>
        <p:nvPicPr>
          <p:cNvPr id="1246" name="Google Shape;1246;g3123edf8f4c_2_910"/>
          <p:cNvPicPr preferRelativeResize="0"/>
          <p:nvPr/>
        </p:nvPicPr>
        <p:blipFill rotWithShape="1">
          <a:blip r:embed="rId4">
            <a:alphaModFix/>
          </a:blip>
          <a:srcRect/>
          <a:stretch/>
        </p:blipFill>
        <p:spPr>
          <a:xfrm>
            <a:off x="6911705" y="4652443"/>
            <a:ext cx="779059" cy="725500"/>
          </a:xfrm>
          <a:prstGeom prst="rect">
            <a:avLst/>
          </a:prstGeom>
          <a:noFill/>
          <a:ln>
            <a:noFill/>
          </a:ln>
        </p:spPr>
      </p:pic>
      <p:sp>
        <p:nvSpPr>
          <p:cNvPr id="1247" name="Google Shape;1247;g3123edf8f4c_2_910"/>
          <p:cNvSpPr/>
          <p:nvPr/>
        </p:nvSpPr>
        <p:spPr>
          <a:xfrm>
            <a:off x="5983566"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sp>
        <p:nvSpPr>
          <p:cNvPr id="1248" name="Google Shape;1248;g3123edf8f4c_2_910"/>
          <p:cNvSpPr/>
          <p:nvPr/>
        </p:nvSpPr>
        <p:spPr>
          <a:xfrm>
            <a:off x="5077403" y="4598546"/>
            <a:ext cx="833297" cy="833297"/>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304E79"/>
              </a:solidFill>
              <a:latin typeface="Calibri"/>
              <a:ea typeface="Calibri"/>
              <a:cs typeface="Calibri"/>
              <a:sym typeface="Calibri"/>
            </a:endParaRPr>
          </a:p>
        </p:txBody>
      </p:sp>
      <p:pic>
        <p:nvPicPr>
          <p:cNvPr id="1249" name="Google Shape;1249;g3123edf8f4c_2_910"/>
          <p:cNvPicPr preferRelativeResize="0"/>
          <p:nvPr/>
        </p:nvPicPr>
        <p:blipFill rotWithShape="1">
          <a:blip r:embed="rId5">
            <a:alphaModFix/>
          </a:blip>
          <a:srcRect/>
          <a:stretch/>
        </p:blipFill>
        <p:spPr>
          <a:xfrm>
            <a:off x="6145694" y="4749713"/>
            <a:ext cx="510664" cy="487968"/>
          </a:xfrm>
          <a:prstGeom prst="rect">
            <a:avLst/>
          </a:prstGeom>
          <a:noFill/>
          <a:ln>
            <a:noFill/>
          </a:ln>
        </p:spPr>
      </p:pic>
      <p:pic>
        <p:nvPicPr>
          <p:cNvPr id="1250" name="Google Shape;1250;g3123edf8f4c_2_910"/>
          <p:cNvPicPr preferRelativeResize="0"/>
          <p:nvPr/>
        </p:nvPicPr>
        <p:blipFill rotWithShape="1">
          <a:blip r:embed="rId6">
            <a:alphaModFix/>
          </a:blip>
          <a:srcRect/>
          <a:stretch/>
        </p:blipFill>
        <p:spPr>
          <a:xfrm>
            <a:off x="5373656" y="4749713"/>
            <a:ext cx="225940" cy="487968"/>
          </a:xfrm>
          <a:prstGeom prst="rect">
            <a:avLst/>
          </a:prstGeom>
          <a:noFill/>
          <a:ln>
            <a:noFill/>
          </a:ln>
        </p:spPr>
      </p:pic>
      <p:pic>
        <p:nvPicPr>
          <p:cNvPr id="1251" name="Google Shape;1251;g3123edf8f4c_2_910"/>
          <p:cNvPicPr preferRelativeResize="0"/>
          <p:nvPr/>
        </p:nvPicPr>
        <p:blipFill rotWithShape="1">
          <a:blip r:embed="rId7">
            <a:alphaModFix/>
          </a:blip>
          <a:srcRect/>
          <a:stretch/>
        </p:blipFill>
        <p:spPr>
          <a:xfrm>
            <a:off x="4019563" y="346642"/>
            <a:ext cx="3831741" cy="506078"/>
          </a:xfrm>
          <a:prstGeom prst="rect">
            <a:avLst/>
          </a:prstGeom>
          <a:noFill/>
          <a:ln>
            <a:noFill/>
          </a:ln>
        </p:spPr>
      </p:pic>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29_Custom Layout">
  <p:cSld name="29_Custom Layout">
    <p:spTree>
      <p:nvGrpSpPr>
        <p:cNvPr id="1" name="Shape 1252"/>
        <p:cNvGrpSpPr/>
        <p:nvPr/>
      </p:nvGrpSpPr>
      <p:grpSpPr>
        <a:xfrm>
          <a:off x="0" y="0"/>
          <a:ext cx="0" cy="0"/>
          <a:chOff x="0" y="0"/>
          <a:chExt cx="0" cy="0"/>
        </a:xfrm>
      </p:grpSpPr>
      <p:pic>
        <p:nvPicPr>
          <p:cNvPr id="1253" name="Google Shape;1253;g3123edf8f4c_2_927"/>
          <p:cNvPicPr preferRelativeResize="0"/>
          <p:nvPr/>
        </p:nvPicPr>
        <p:blipFill rotWithShape="1">
          <a:blip r:embed="rId2">
            <a:alphaModFix/>
          </a:blip>
          <a:srcRect/>
          <a:stretch/>
        </p:blipFill>
        <p:spPr>
          <a:xfrm>
            <a:off x="0" y="-20675"/>
            <a:ext cx="12228755" cy="6878675"/>
          </a:xfrm>
          <a:prstGeom prst="rect">
            <a:avLst/>
          </a:prstGeom>
          <a:noFill/>
          <a:ln>
            <a:noFill/>
          </a:ln>
        </p:spPr>
      </p:pic>
      <p:sp>
        <p:nvSpPr>
          <p:cNvPr id="1254" name="Google Shape;1254;g3123edf8f4c_2_927"/>
          <p:cNvSpPr/>
          <p:nvPr/>
        </p:nvSpPr>
        <p:spPr>
          <a:xfrm>
            <a:off x="878529" y="1035902"/>
            <a:ext cx="10475271" cy="4765519"/>
          </a:xfrm>
          <a:prstGeom prst="rect">
            <a:avLst/>
          </a:prstGeom>
          <a:solidFill>
            <a:srgbClr val="061D37">
              <a:alpha val="85490"/>
            </a:srgbClr>
          </a:solidFill>
          <a:ln w="12700" cap="flat" cmpd="sng">
            <a:solidFill>
              <a:srgbClr val="4587B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5" name="Google Shape;1255;g3123edf8f4c_2_927"/>
          <p:cNvSpPr txBox="1">
            <a:spLocks noGrp="1"/>
          </p:cNvSpPr>
          <p:nvPr>
            <p:ph type="title"/>
          </p:nvPr>
        </p:nvSpPr>
        <p:spPr>
          <a:xfrm>
            <a:off x="1648313" y="2338891"/>
            <a:ext cx="8932127" cy="235577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600"/>
              <a:buFont typeface="Calibri"/>
              <a:buNone/>
              <a:defRPr sz="6600"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1256"/>
        <p:cNvGrpSpPr/>
        <p:nvPr/>
      </p:nvGrpSpPr>
      <p:grpSpPr>
        <a:xfrm>
          <a:off x="0" y="0"/>
          <a:ext cx="0" cy="0"/>
          <a:chOff x="0" y="0"/>
          <a:chExt cx="0" cy="0"/>
        </a:xfrm>
      </p:grpSpPr>
      <p:sp>
        <p:nvSpPr>
          <p:cNvPr id="1257" name="Google Shape;1257;g3123edf8f4c_2_931"/>
          <p:cNvSpPr txBox="1">
            <a:spLocks noGrp="1"/>
          </p:cNvSpPr>
          <p:nvPr>
            <p:ph type="body" idx="1"/>
          </p:nvPr>
        </p:nvSpPr>
        <p:spPr>
          <a:xfrm>
            <a:off x="820502"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8" name="Google Shape;1258;g3123edf8f4c_2_931"/>
          <p:cNvSpPr txBox="1">
            <a:spLocks noGrp="1"/>
          </p:cNvSpPr>
          <p:nvPr>
            <p:ph type="body" idx="2"/>
          </p:nvPr>
        </p:nvSpPr>
        <p:spPr>
          <a:xfrm>
            <a:off x="6172200" y="1026488"/>
            <a:ext cx="5181600" cy="515047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9" name="Google Shape;1259;g3123edf8f4c_2_931"/>
          <p:cNvSpPr txBox="1"/>
          <p:nvPr/>
        </p:nvSpPr>
        <p:spPr>
          <a:xfrm>
            <a:off x="0" y="6491456"/>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1260" name="Google Shape;1260;g3123edf8f4c_2_931"/>
          <p:cNvSpPr txBox="1"/>
          <p:nvPr/>
        </p:nvSpPr>
        <p:spPr>
          <a:xfrm>
            <a:off x="0" y="6126331"/>
            <a:ext cx="753035"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1261" name="Google Shape;1261;g3123edf8f4c_2_931"/>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2" name="Google Shape;1262;g3123edf8f4c_2_931"/>
          <p:cNvSpPr txBox="1">
            <a:spLocks noGrp="1"/>
          </p:cNvSpPr>
          <p:nvPr>
            <p:ph type="body" idx="3"/>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1263"/>
        <p:cNvGrpSpPr/>
        <p:nvPr/>
      </p:nvGrpSpPr>
      <p:grpSpPr>
        <a:xfrm>
          <a:off x="0" y="0"/>
          <a:ext cx="0" cy="0"/>
          <a:chOff x="0" y="0"/>
          <a:chExt cx="0" cy="0"/>
        </a:xfrm>
      </p:grpSpPr>
      <p:sp>
        <p:nvSpPr>
          <p:cNvPr id="1264" name="Google Shape;1264;g3123edf8f4c_2_938"/>
          <p:cNvSpPr txBox="1">
            <a:spLocks noGrp="1"/>
          </p:cNvSpPr>
          <p:nvPr>
            <p:ph type="body" idx="1"/>
          </p:nvPr>
        </p:nvSpPr>
        <p:spPr>
          <a:xfrm>
            <a:off x="838200" y="1079582"/>
            <a:ext cx="10515600" cy="509738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5" name="Google Shape;1265;g3123edf8f4c_2_938"/>
          <p:cNvSpPr txBox="1"/>
          <p:nvPr/>
        </p:nvSpPr>
        <p:spPr>
          <a:xfrm>
            <a:off x="0" y="6491456"/>
            <a:ext cx="838200"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888888"/>
                </a:solidFill>
                <a:latin typeface="Calibri"/>
                <a:ea typeface="Calibri"/>
                <a:cs typeface="Calibri"/>
                <a:sym typeface="Calibri"/>
              </a:rPr>
              <a:t>11/15/2023</a:t>
            </a:r>
            <a:endParaRPr sz="1000" b="0" i="0" u="none" strike="noStrike" cap="none">
              <a:solidFill>
                <a:srgbClr val="888888"/>
              </a:solidFill>
              <a:latin typeface="Calibri"/>
              <a:ea typeface="Calibri"/>
              <a:cs typeface="Calibri"/>
              <a:sym typeface="Calibri"/>
            </a:endParaRPr>
          </a:p>
        </p:txBody>
      </p:sp>
      <p:sp>
        <p:nvSpPr>
          <p:cNvPr id="1266" name="Google Shape;1266;g3123edf8f4c_2_938"/>
          <p:cNvSpPr txBox="1"/>
          <p:nvPr/>
        </p:nvSpPr>
        <p:spPr>
          <a:xfrm>
            <a:off x="0" y="6126331"/>
            <a:ext cx="820502"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888888"/>
                </a:solidFill>
                <a:latin typeface="Calibri"/>
                <a:ea typeface="Calibri"/>
                <a:cs typeface="Calibri"/>
                <a:sym typeface="Calibri"/>
              </a:rPr>
              <a:t>Slide </a:t>
            </a:r>
            <a:fld id="{00000000-1234-1234-1234-123412341234}" type="slidenum">
              <a:rPr lang="en-US" sz="1200" b="0" i="0" u="none" strike="noStrike" cap="none">
                <a:solidFill>
                  <a:srgbClr val="888888"/>
                </a:solidFill>
                <a:latin typeface="Calibri"/>
                <a:ea typeface="Calibri"/>
                <a:cs typeface="Calibri"/>
                <a:sym typeface="Calibri"/>
              </a:rPr>
              <a:t>‹#›</a:t>
            </a:fld>
            <a:endParaRPr sz="1200" b="0" i="0" u="none" strike="noStrike" cap="none">
              <a:solidFill>
                <a:srgbClr val="888888"/>
              </a:solidFill>
              <a:latin typeface="Calibri"/>
              <a:ea typeface="Calibri"/>
              <a:cs typeface="Calibri"/>
              <a:sym typeface="Calibri"/>
            </a:endParaRPr>
          </a:p>
        </p:txBody>
      </p:sp>
      <p:sp>
        <p:nvSpPr>
          <p:cNvPr id="1267" name="Google Shape;1267;g3123edf8f4c_2_938"/>
          <p:cNvSpPr txBox="1">
            <a:spLocks noGrp="1"/>
          </p:cNvSpPr>
          <p:nvPr>
            <p:ph type="title"/>
          </p:nvPr>
        </p:nvSpPr>
        <p:spPr>
          <a:xfrm>
            <a:off x="820502" y="52459"/>
            <a:ext cx="10515600" cy="9150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8" name="Google Shape;1268;g3123edf8f4c_2_938"/>
          <p:cNvSpPr txBox="1">
            <a:spLocks noGrp="1"/>
          </p:cNvSpPr>
          <p:nvPr>
            <p:ph type="body" idx="2"/>
          </p:nvPr>
        </p:nvSpPr>
        <p:spPr>
          <a:xfrm rot="-5400000">
            <a:off x="-2086768" y="3277393"/>
            <a:ext cx="4930775" cy="534988"/>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rgbClr val="D8D8D8"/>
              </a:buClr>
              <a:buSzPts val="2800"/>
              <a:buNone/>
              <a:defRPr>
                <a:solidFill>
                  <a:srgbClr val="D8D8D8"/>
                </a:solidFill>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1_Comparison" type="twoTxTwoObj">
  <p:cSld name="TWO_OBJECTS_WITH_TEXT">
    <p:spTree>
      <p:nvGrpSpPr>
        <p:cNvPr id="1" name="Shape 1269"/>
        <p:cNvGrpSpPr/>
        <p:nvPr/>
      </p:nvGrpSpPr>
      <p:grpSpPr>
        <a:xfrm>
          <a:off x="0" y="0"/>
          <a:ext cx="0" cy="0"/>
          <a:chOff x="0" y="0"/>
          <a:chExt cx="0" cy="0"/>
        </a:xfrm>
      </p:grpSpPr>
      <p:sp>
        <p:nvSpPr>
          <p:cNvPr id="1270" name="Google Shape;1270;g3123edf8f4c_2_94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1" name="Google Shape;1271;g3123edf8f4c_2_94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72" name="Google Shape;1272;g3123edf8f4c_2_94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73" name="Google Shape;1273;g3123edf8f4c_2_94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74" name="Google Shape;1274;g3123edf8f4c_2_94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75" name="Google Shape;1275;g3123edf8f4c_2_944"/>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276" name="Google Shape;1276;g3123edf8f4c_2_944"/>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277" name="Google Shape;1277;g3123edf8f4c_2_944"/>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5"/>
        <p:cNvGrpSpPr/>
        <p:nvPr/>
      </p:nvGrpSpPr>
      <p:grpSpPr>
        <a:xfrm>
          <a:off x="0" y="0"/>
          <a:ext cx="0" cy="0"/>
          <a:chOff x="0" y="0"/>
          <a:chExt cx="0" cy="0"/>
        </a:xfrm>
      </p:grpSpPr>
      <p:pic>
        <p:nvPicPr>
          <p:cNvPr id="26" name="Google Shape;26;p47"/>
          <p:cNvPicPr preferRelativeResize="0"/>
          <p:nvPr/>
        </p:nvPicPr>
        <p:blipFill rotWithShape="1">
          <a:blip r:embed="rId2">
            <a:alphaModFix/>
          </a:blip>
          <a:srcRect/>
          <a:stretch/>
        </p:blipFill>
        <p:spPr>
          <a:xfrm>
            <a:off x="0" y="0"/>
            <a:ext cx="12192000" cy="1087129"/>
          </a:xfrm>
          <a:prstGeom prst="rect">
            <a:avLst/>
          </a:prstGeom>
          <a:noFill/>
          <a:ln>
            <a:noFill/>
          </a:ln>
        </p:spPr>
      </p:pic>
      <p:pic>
        <p:nvPicPr>
          <p:cNvPr id="27" name="Google Shape;27;p47"/>
          <p:cNvPicPr preferRelativeResize="0"/>
          <p:nvPr/>
        </p:nvPicPr>
        <p:blipFill rotWithShape="1">
          <a:blip r:embed="rId3">
            <a:alphaModFix amt="70000"/>
          </a:blip>
          <a:srcRect/>
          <a:stretch/>
        </p:blipFill>
        <p:spPr>
          <a:xfrm>
            <a:off x="10696074" y="508222"/>
            <a:ext cx="1119415" cy="295401"/>
          </a:xfrm>
          <a:prstGeom prst="rect">
            <a:avLst/>
          </a:prstGeom>
          <a:noFill/>
          <a:ln>
            <a:noFill/>
          </a:ln>
        </p:spPr>
      </p:pic>
      <p:sp>
        <p:nvSpPr>
          <p:cNvPr id="28" name="Google Shape;28;p47"/>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Calibri"/>
              <a:buNone/>
              <a:defRPr sz="44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7"/>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08829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26" Type="http://schemas.openxmlformats.org/officeDocument/2006/relationships/slideLayout" Target="../slideLayouts/slideLayout60.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34" Type="http://schemas.openxmlformats.org/officeDocument/2006/relationships/slideLayout" Target="../slideLayouts/slideLayout68.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29" Type="http://schemas.openxmlformats.org/officeDocument/2006/relationships/slideLayout" Target="../slideLayouts/slideLayout63.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10" Type="http://schemas.openxmlformats.org/officeDocument/2006/relationships/slideLayout" Target="../slideLayouts/slideLayout44.xml"/><Relationship Id="rId19" Type="http://schemas.openxmlformats.org/officeDocument/2006/relationships/slideLayout" Target="../slideLayouts/slideLayout53.xml"/><Relationship Id="rId31" Type="http://schemas.openxmlformats.org/officeDocument/2006/relationships/slideLayout" Target="../slideLayouts/slideLayout65.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slideLayout" Target="../slideLayouts/slideLayout86.xml"/><Relationship Id="rId26" Type="http://schemas.openxmlformats.org/officeDocument/2006/relationships/slideLayout" Target="../slideLayouts/slideLayout94.xml"/><Relationship Id="rId3" Type="http://schemas.openxmlformats.org/officeDocument/2006/relationships/slideLayout" Target="../slideLayouts/slideLayout71.xml"/><Relationship Id="rId21" Type="http://schemas.openxmlformats.org/officeDocument/2006/relationships/slideLayout" Target="../slideLayouts/slideLayout89.xml"/><Relationship Id="rId34" Type="http://schemas.openxmlformats.org/officeDocument/2006/relationships/theme" Target="../theme/theme3.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5" Type="http://schemas.openxmlformats.org/officeDocument/2006/relationships/slideLayout" Target="../slideLayouts/slideLayout93.xml"/><Relationship Id="rId33" Type="http://schemas.openxmlformats.org/officeDocument/2006/relationships/slideLayout" Target="../slideLayouts/slideLayout101.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20" Type="http://schemas.openxmlformats.org/officeDocument/2006/relationships/slideLayout" Target="../slideLayouts/slideLayout88.xml"/><Relationship Id="rId29" Type="http://schemas.openxmlformats.org/officeDocument/2006/relationships/slideLayout" Target="../slideLayouts/slideLayout97.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24" Type="http://schemas.openxmlformats.org/officeDocument/2006/relationships/slideLayout" Target="../slideLayouts/slideLayout92.xml"/><Relationship Id="rId32" Type="http://schemas.openxmlformats.org/officeDocument/2006/relationships/slideLayout" Target="../slideLayouts/slideLayout100.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23" Type="http://schemas.openxmlformats.org/officeDocument/2006/relationships/slideLayout" Target="../slideLayouts/slideLayout91.xml"/><Relationship Id="rId28" Type="http://schemas.openxmlformats.org/officeDocument/2006/relationships/slideLayout" Target="../slideLayouts/slideLayout96.xml"/><Relationship Id="rId10" Type="http://schemas.openxmlformats.org/officeDocument/2006/relationships/slideLayout" Target="../slideLayouts/slideLayout78.xml"/><Relationship Id="rId19" Type="http://schemas.openxmlformats.org/officeDocument/2006/relationships/slideLayout" Target="../slideLayouts/slideLayout87.xml"/><Relationship Id="rId31" Type="http://schemas.openxmlformats.org/officeDocument/2006/relationships/slideLayout" Target="../slideLayouts/slideLayout99.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 Id="rId22" Type="http://schemas.openxmlformats.org/officeDocument/2006/relationships/slideLayout" Target="../slideLayouts/slideLayout90.xml"/><Relationship Id="rId27" Type="http://schemas.openxmlformats.org/officeDocument/2006/relationships/slideLayout" Target="../slideLayouts/slideLayout95.xml"/><Relationship Id="rId30"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7"/>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4" r:id="rId25"/>
    <p:sldLayoutId id="2147483675" r:id="rId26"/>
    <p:sldLayoutId id="2147483676" r:id="rId27"/>
    <p:sldLayoutId id="2147483677" r:id="rId28"/>
    <p:sldLayoutId id="2147483678" r:id="rId29"/>
    <p:sldLayoutId id="2147483679" r:id="rId30"/>
    <p:sldLayoutId id="2147483680" r:id="rId31"/>
    <p:sldLayoutId id="2147483681" r:id="rId32"/>
    <p:sldLayoutId id="2147483682" r:id="rId33"/>
    <p:sldLayoutId id="2147483683" r:id="rId3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2"/>
        <p:cNvGrpSpPr/>
        <p:nvPr/>
      </p:nvGrpSpPr>
      <p:grpSpPr>
        <a:xfrm>
          <a:off x="0" y="0"/>
          <a:ext cx="0" cy="0"/>
          <a:chOff x="0" y="0"/>
          <a:chExt cx="0" cy="0"/>
        </a:xfrm>
      </p:grpSpPr>
      <p:sp>
        <p:nvSpPr>
          <p:cNvPr id="443" name="Google Shape;443;g3123edf8f4c_2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44" name="Google Shape;444;g3123edf8f4c_2_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45" name="Google Shape;445;g3123edf8f4c_2_0"/>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 id="2147483703" r:id="rId19"/>
    <p:sldLayoutId id="2147483704" r:id="rId20"/>
    <p:sldLayoutId id="2147483705" r:id="rId21"/>
    <p:sldLayoutId id="2147483706" r:id="rId22"/>
    <p:sldLayoutId id="2147483707" r:id="rId23"/>
    <p:sldLayoutId id="2147483708" r:id="rId24"/>
    <p:sldLayoutId id="2147483709" r:id="rId25"/>
    <p:sldLayoutId id="2147483710" r:id="rId26"/>
    <p:sldLayoutId id="2147483711" r:id="rId27"/>
    <p:sldLayoutId id="2147483712" r:id="rId28"/>
    <p:sldLayoutId id="2147483713" r:id="rId29"/>
    <p:sldLayoutId id="2147483714" r:id="rId30"/>
    <p:sldLayoutId id="2147483715" r:id="rId31"/>
    <p:sldLayoutId id="2147483716" r:id="rId32"/>
    <p:sldLayoutId id="2147483717" r:id="rId33"/>
    <p:sldLayoutId id="2147483718" r:id="rId3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69"/>
        <p:cNvGrpSpPr/>
        <p:nvPr/>
      </p:nvGrpSpPr>
      <p:grpSpPr>
        <a:xfrm>
          <a:off x="0" y="0"/>
          <a:ext cx="0" cy="0"/>
          <a:chOff x="0" y="0"/>
          <a:chExt cx="0" cy="0"/>
        </a:xfrm>
      </p:grpSpPr>
      <p:sp>
        <p:nvSpPr>
          <p:cNvPr id="870" name="Google Shape;870;g3123edf8f4c_2_5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71" name="Google Shape;871;g3123edf8f4c_2_5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72" name="Google Shape;872;g3123edf8f4c_2_544"/>
          <p:cNvSpPr txBox="1">
            <a:spLocks noGrp="1"/>
          </p:cNvSpPr>
          <p:nvPr>
            <p:ph type="sldNum" idx="12"/>
          </p:nvPr>
        </p:nvSpPr>
        <p:spPr>
          <a:xfrm>
            <a:off x="4057049" y="6377505"/>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 id="2147483737" r:id="rId18"/>
    <p:sldLayoutId id="2147483738" r:id="rId19"/>
    <p:sldLayoutId id="2147483739" r:id="rId20"/>
    <p:sldLayoutId id="2147483740" r:id="rId21"/>
    <p:sldLayoutId id="2147483741" r:id="rId22"/>
    <p:sldLayoutId id="2147483742" r:id="rId23"/>
    <p:sldLayoutId id="2147483743" r:id="rId24"/>
    <p:sldLayoutId id="2147483744" r:id="rId25"/>
    <p:sldLayoutId id="2147483745" r:id="rId26"/>
    <p:sldLayoutId id="2147483746" r:id="rId27"/>
    <p:sldLayoutId id="2147483747" r:id="rId28"/>
    <p:sldLayoutId id="2147483748" r:id="rId29"/>
    <p:sldLayoutId id="2147483749" r:id="rId30"/>
    <p:sldLayoutId id="2147483750" r:id="rId31"/>
    <p:sldLayoutId id="2147483751" r:id="rId32"/>
    <p:sldLayoutId id="2147483787" r:id="rId3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35.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slides/_rels/slide7.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35.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8.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35.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9.xml"/><Relationship Id="rId1" Type="http://schemas.openxmlformats.org/officeDocument/2006/relationships/slideLayout" Target="../slideLayouts/slideLayout69.xml"/><Relationship Id="rId4" Type="http://schemas.openxmlformats.org/officeDocument/2006/relationships/image" Target="../media/image54.png"/></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0.xml"/><Relationship Id="rId1" Type="http://schemas.openxmlformats.org/officeDocument/2006/relationships/slideLayout" Target="../slideLayouts/slideLayout101.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69.xml"/><Relationship Id="rId4" Type="http://schemas.openxmlformats.org/officeDocument/2006/relationships/image" Target="../media/image56.png"/></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7.ti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8.t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9.t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9.t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0.tif"/><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3.xml"/><Relationship Id="rId1" Type="http://schemas.openxmlformats.org/officeDocument/2006/relationships/slideLayout" Target="../slideLayouts/slideLayout35.xml"/><Relationship Id="rId4" Type="http://schemas.openxmlformats.org/officeDocument/2006/relationships/image" Target="../media/image62.png"/></Relationships>
</file>

<file path=ppt/slides/_rels/slide2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10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03"/>
        <p:cNvGrpSpPr/>
        <p:nvPr/>
      </p:nvGrpSpPr>
      <p:grpSpPr>
        <a:xfrm>
          <a:off x="0" y="0"/>
          <a:ext cx="0" cy="0"/>
          <a:chOff x="0" y="0"/>
          <a:chExt cx="0" cy="0"/>
        </a:xfrm>
      </p:grpSpPr>
      <p:sp>
        <p:nvSpPr>
          <p:cNvPr id="1704" name="Google Shape;1704;p1"/>
          <p:cNvSpPr txBox="1"/>
          <p:nvPr/>
        </p:nvSpPr>
        <p:spPr>
          <a:xfrm>
            <a:off x="8107680" y="5778552"/>
            <a:ext cx="2492312"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dirty="0">
                <a:solidFill>
                  <a:schemeClr val="lt1"/>
                </a:solidFill>
                <a:latin typeface="Calibri"/>
                <a:ea typeface="Calibri"/>
                <a:cs typeface="Calibri"/>
                <a:sym typeface="Calibri"/>
              </a:rPr>
              <a:t>SRA 2025</a:t>
            </a:r>
          </a:p>
          <a:p>
            <a:pPr>
              <a:buSzPts val="2000"/>
            </a:pPr>
            <a:r>
              <a:rPr lang="en-US" sz="1200" dirty="0">
                <a:solidFill>
                  <a:schemeClr val="bg1"/>
                </a:solidFill>
                <a:latin typeface="Calibri" panose="020F0502020204030204" pitchFamily="34" charset="0"/>
                <a:ea typeface="Calibri" panose="020F0502020204030204" pitchFamily="34" charset="0"/>
                <a:cs typeface="Calibri" panose="020F0502020204030204" pitchFamily="34" charset="0"/>
              </a:rPr>
              <a:t>W2-A: Risk and Deep Uncertainty - Disasters and Stochasticity</a:t>
            </a:r>
          </a:p>
          <a:p>
            <a:pPr>
              <a:buSzPts val="2000"/>
            </a:pPr>
            <a:r>
              <a:rPr lang="en-US" sz="1200" dirty="0">
                <a:solidFill>
                  <a:schemeClr val="lt1"/>
                </a:solidFill>
                <a:latin typeface="Calibri"/>
                <a:ea typeface="Calibri"/>
                <a:cs typeface="Calibri"/>
                <a:sym typeface="Calibri"/>
              </a:rPr>
              <a:t>December 10, 2025</a:t>
            </a:r>
          </a:p>
        </p:txBody>
      </p:sp>
      <p:sp>
        <p:nvSpPr>
          <p:cNvPr id="1705" name="Google Shape;1705;p1"/>
          <p:cNvSpPr txBox="1"/>
          <p:nvPr/>
        </p:nvSpPr>
        <p:spPr>
          <a:xfrm>
            <a:off x="381000" y="346599"/>
            <a:ext cx="11430000" cy="158970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4800"/>
              <a:buFont typeface="Calibri"/>
              <a:buNone/>
            </a:pPr>
            <a:r>
              <a:rPr lang="en-US" sz="4000" b="1" i="0" u="none" strike="noStrike" cap="none" dirty="0">
                <a:solidFill>
                  <a:schemeClr val="lt1"/>
                </a:solidFill>
                <a:latin typeface="Calibri"/>
                <a:ea typeface="Calibri"/>
                <a:cs typeface="Calibri"/>
                <a:sym typeface="Calibri"/>
              </a:rPr>
              <a:t>Assessment of community resilience frameworks:</a:t>
            </a:r>
          </a:p>
          <a:p>
            <a:pPr marL="0" marR="0" lvl="0" indent="0" algn="l" rtl="0">
              <a:lnSpc>
                <a:spcPct val="90000"/>
              </a:lnSpc>
              <a:spcBef>
                <a:spcPts val="0"/>
              </a:spcBef>
              <a:spcAft>
                <a:spcPts val="0"/>
              </a:spcAft>
              <a:buClr>
                <a:schemeClr val="dk1"/>
              </a:buClr>
              <a:buSzPts val="4800"/>
              <a:buFont typeface="Calibri"/>
              <a:buNone/>
            </a:pPr>
            <a:r>
              <a:rPr lang="en-US" sz="4000" b="1" dirty="0">
                <a:solidFill>
                  <a:schemeClr val="lt1"/>
                </a:solidFill>
                <a:latin typeface="Calibri"/>
                <a:ea typeface="Calibri"/>
                <a:cs typeface="Calibri"/>
                <a:sym typeface="Calibri"/>
              </a:rPr>
              <a:t>a</a:t>
            </a:r>
            <a:r>
              <a:rPr lang="en-US" sz="4000" b="1" i="0" u="none" strike="noStrike" cap="none" dirty="0">
                <a:solidFill>
                  <a:schemeClr val="lt1"/>
                </a:solidFill>
                <a:latin typeface="Calibri"/>
                <a:ea typeface="Calibri"/>
                <a:cs typeface="Calibri"/>
                <a:sym typeface="Calibri"/>
              </a:rPr>
              <a:t> validation through community outcomes </a:t>
            </a:r>
          </a:p>
          <a:p>
            <a:pPr marL="0" marR="0" lvl="0" indent="0" algn="l" rtl="0">
              <a:lnSpc>
                <a:spcPct val="90000"/>
              </a:lnSpc>
              <a:spcBef>
                <a:spcPts val="0"/>
              </a:spcBef>
              <a:spcAft>
                <a:spcPts val="0"/>
              </a:spcAft>
              <a:buClr>
                <a:schemeClr val="dk1"/>
              </a:buClr>
              <a:buSzPts val="4800"/>
              <a:buFont typeface="Calibri"/>
              <a:buNone/>
            </a:pPr>
            <a:r>
              <a:rPr lang="en-US" sz="4000" b="1" i="0" u="none" strike="noStrike" cap="none" dirty="0">
                <a:solidFill>
                  <a:schemeClr val="lt1"/>
                </a:solidFill>
                <a:latin typeface="Calibri"/>
                <a:ea typeface="Calibri"/>
                <a:cs typeface="Calibri"/>
                <a:sym typeface="Calibri"/>
              </a:rPr>
              <a:t>after disaster events</a:t>
            </a:r>
            <a:endParaRPr sz="2400" b="0" i="0" u="none" strike="noStrike" cap="none" dirty="0">
              <a:solidFill>
                <a:schemeClr val="lt1"/>
              </a:solidFill>
              <a:latin typeface="Calibri"/>
              <a:ea typeface="Calibri"/>
              <a:cs typeface="Calibri"/>
              <a:sym typeface="Calibri"/>
            </a:endParaRPr>
          </a:p>
        </p:txBody>
      </p:sp>
      <p:sp>
        <p:nvSpPr>
          <p:cNvPr id="1706" name="Google Shape;1706;p1"/>
          <p:cNvSpPr txBox="1"/>
          <p:nvPr/>
        </p:nvSpPr>
        <p:spPr>
          <a:xfrm>
            <a:off x="381000" y="1793185"/>
            <a:ext cx="11430000" cy="13233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endParaRPr sz="2400" b="0"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US" sz="2800" b="1" i="0" u="none" strike="noStrike" cap="none" dirty="0">
                <a:solidFill>
                  <a:schemeClr val="lt1"/>
                </a:solidFill>
                <a:latin typeface="Calibri"/>
                <a:ea typeface="Calibri"/>
                <a:cs typeface="Calibri"/>
                <a:sym typeface="Calibri"/>
              </a:rPr>
              <a:t>Project Team: </a:t>
            </a:r>
          </a:p>
          <a:p>
            <a:pPr lvl="0">
              <a:buSzPts val="2400"/>
            </a:pPr>
            <a:r>
              <a:rPr lang="en-US" sz="2800" i="0" u="none" strike="noStrike" cap="none" dirty="0">
                <a:solidFill>
                  <a:schemeClr val="lt1"/>
                </a:solidFill>
                <a:latin typeface="Calibri"/>
                <a:ea typeface="Calibri"/>
                <a:cs typeface="Calibri"/>
                <a:sym typeface="Calibri"/>
              </a:rPr>
              <a:t>Maria Dillard</a:t>
            </a:r>
            <a:r>
              <a:rPr lang="en-US" sz="2800" i="0" u="none" strike="noStrike" cap="none" baseline="30000" dirty="0">
                <a:solidFill>
                  <a:schemeClr val="lt1"/>
                </a:solidFill>
                <a:latin typeface="Calibri"/>
                <a:ea typeface="Calibri"/>
                <a:cs typeface="Calibri"/>
                <a:sym typeface="Calibri"/>
              </a:rPr>
              <a:t>1</a:t>
            </a:r>
            <a:r>
              <a:rPr lang="en-US" sz="2800" i="0" u="none" strike="noStrike" cap="none" dirty="0">
                <a:solidFill>
                  <a:schemeClr val="lt1"/>
                </a:solidFill>
                <a:latin typeface="Calibri"/>
                <a:ea typeface="Calibri"/>
                <a:cs typeface="Calibri"/>
                <a:sym typeface="Calibri"/>
              </a:rPr>
              <a:t>, Michael Gerst</a:t>
            </a:r>
            <a:r>
              <a:rPr lang="en-US" sz="2800" baseline="30000" dirty="0">
                <a:solidFill>
                  <a:schemeClr val="lt1"/>
                </a:solidFill>
                <a:latin typeface="Calibri"/>
                <a:ea typeface="Calibri"/>
                <a:cs typeface="Calibri"/>
                <a:sym typeface="Calibri"/>
              </a:rPr>
              <a:t>1</a:t>
            </a:r>
            <a:r>
              <a:rPr lang="en-US" sz="2800" i="0" u="none" strike="noStrike" cap="none" dirty="0">
                <a:solidFill>
                  <a:schemeClr val="lt1"/>
                </a:solidFill>
                <a:latin typeface="Calibri"/>
                <a:ea typeface="Calibri"/>
                <a:cs typeface="Calibri"/>
                <a:sym typeface="Calibri"/>
              </a:rPr>
              <a:t>, Tiffany Cousins</a:t>
            </a:r>
            <a:r>
              <a:rPr lang="en-US" sz="2800" baseline="30000" dirty="0">
                <a:solidFill>
                  <a:schemeClr val="lt1"/>
                </a:solidFill>
                <a:latin typeface="Calibri"/>
                <a:ea typeface="Calibri"/>
                <a:cs typeface="Calibri"/>
                <a:sym typeface="Calibri"/>
              </a:rPr>
              <a:t>1</a:t>
            </a:r>
            <a:r>
              <a:rPr lang="en-US" sz="2800" i="0" u="none" strike="noStrike" cap="none" dirty="0">
                <a:solidFill>
                  <a:schemeClr val="lt1"/>
                </a:solidFill>
                <a:latin typeface="Calibri"/>
                <a:ea typeface="Calibri"/>
                <a:cs typeface="Calibri"/>
                <a:sym typeface="Calibri"/>
              </a:rPr>
              <a:t>, Donghwan Gu</a:t>
            </a:r>
            <a:r>
              <a:rPr lang="en-US" sz="2800" baseline="30000" dirty="0">
                <a:solidFill>
                  <a:schemeClr val="lt1"/>
                </a:solidFill>
                <a:latin typeface="Calibri"/>
                <a:ea typeface="Calibri"/>
                <a:cs typeface="Calibri"/>
                <a:sym typeface="Calibri"/>
              </a:rPr>
              <a:t>2</a:t>
            </a:r>
            <a:r>
              <a:rPr lang="en-US" sz="2800" i="0" u="none" strike="noStrike" cap="none" dirty="0">
                <a:solidFill>
                  <a:schemeClr val="lt1"/>
                </a:solidFill>
                <a:latin typeface="Calibri"/>
                <a:ea typeface="Calibri"/>
                <a:cs typeface="Calibri"/>
                <a:sym typeface="Calibri"/>
              </a:rPr>
              <a:t> (Presenter)</a:t>
            </a:r>
            <a:endParaRPr lang="en-US" sz="2800" i="0" u="none" strike="noStrike" cap="none" baseline="30000" dirty="0">
              <a:solidFill>
                <a:schemeClr val="lt1"/>
              </a:solidFill>
              <a:latin typeface="Calibri"/>
              <a:ea typeface="Calibri"/>
              <a:cs typeface="Calibri"/>
              <a:sym typeface="Calibri"/>
            </a:endParaRPr>
          </a:p>
        </p:txBody>
      </p:sp>
      <p:sp>
        <p:nvSpPr>
          <p:cNvPr id="2" name="Google Shape;1706;p1">
            <a:extLst>
              <a:ext uri="{FF2B5EF4-FFF2-40B4-BE49-F238E27FC236}">
                <a16:creationId xmlns:a16="http://schemas.microsoft.com/office/drawing/2014/main" id="{47DFDBC5-980A-BCC7-7AFB-CBB06EA5D592}"/>
              </a:ext>
            </a:extLst>
          </p:cNvPr>
          <p:cNvSpPr txBox="1"/>
          <p:nvPr/>
        </p:nvSpPr>
        <p:spPr>
          <a:xfrm>
            <a:off x="381000" y="4629845"/>
            <a:ext cx="7726680" cy="92328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1800" i="0" u="none" strike="noStrike" cap="none" baseline="30000" dirty="0">
                <a:solidFill>
                  <a:schemeClr val="lt1"/>
                </a:solidFill>
                <a:latin typeface="Calibri"/>
                <a:ea typeface="Calibri"/>
                <a:cs typeface="Calibri"/>
                <a:sym typeface="Calibri"/>
              </a:rPr>
              <a:t>1</a:t>
            </a:r>
            <a:r>
              <a:rPr lang="en-US" sz="1800" i="0" u="none" strike="noStrike" cap="none" dirty="0">
                <a:solidFill>
                  <a:schemeClr val="lt1"/>
                </a:solidFill>
                <a:latin typeface="Calibri"/>
                <a:ea typeface="Calibri"/>
                <a:cs typeface="Calibri"/>
                <a:sym typeface="Calibri"/>
              </a:rPr>
              <a:t> Division 731 Materials and Structural Systems Division, Engineering Laboratory, National Institute of Standards and Technology, USA</a:t>
            </a:r>
          </a:p>
          <a:p>
            <a:pPr marL="0" marR="0" lvl="0" indent="0" algn="l" rtl="0">
              <a:lnSpc>
                <a:spcPct val="100000"/>
              </a:lnSpc>
              <a:spcBef>
                <a:spcPts val="0"/>
              </a:spcBef>
              <a:spcAft>
                <a:spcPts val="0"/>
              </a:spcAft>
              <a:buClr>
                <a:srgbClr val="000000"/>
              </a:buClr>
              <a:buSzPts val="2400"/>
              <a:buFont typeface="Arial"/>
              <a:buNone/>
            </a:pPr>
            <a:r>
              <a:rPr lang="en-US" sz="1800" baseline="30000" dirty="0">
                <a:solidFill>
                  <a:schemeClr val="lt1"/>
                </a:solidFill>
                <a:latin typeface="Calibri"/>
                <a:ea typeface="Calibri"/>
                <a:cs typeface="Calibri"/>
                <a:sym typeface="Calibri"/>
              </a:rPr>
              <a:t>2</a:t>
            </a:r>
            <a:r>
              <a:rPr lang="en-US" sz="1800" i="0" u="none" strike="noStrike" cap="none" dirty="0">
                <a:solidFill>
                  <a:schemeClr val="lt1"/>
                </a:solidFill>
                <a:latin typeface="Calibri"/>
                <a:ea typeface="Calibri"/>
                <a:cs typeface="Calibri"/>
                <a:sym typeface="Calibri"/>
              </a:rPr>
              <a:t> University of Maryland, College Park, MD, USA</a:t>
            </a:r>
            <a:endParaRPr lang="en-US" sz="1800" i="0" u="none" strike="noStrike" cap="none" baseline="30000" dirty="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95B1C-4B21-6248-0D2C-9C8CBBCBCF54}"/>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E1E7E02F-DAAC-7A6C-85C7-3C68B6289C7E}"/>
              </a:ext>
            </a:extLst>
          </p:cNvPr>
          <p:cNvSpPr>
            <a:spLocks noGrp="1"/>
          </p:cNvSpPr>
          <p:nvPr>
            <p:ph type="title"/>
          </p:nvPr>
        </p:nvSpPr>
        <p:spPr/>
        <p:txBody>
          <a:bodyPr/>
          <a:lstStyle/>
          <a:p>
            <a:r>
              <a:rPr lang="en-US" dirty="0"/>
              <a:t>Community Resilience Program</a:t>
            </a:r>
          </a:p>
        </p:txBody>
      </p:sp>
      <p:sp>
        <p:nvSpPr>
          <p:cNvPr id="4" name="Slide Number Placeholder 2">
            <a:extLst>
              <a:ext uri="{FF2B5EF4-FFF2-40B4-BE49-F238E27FC236}">
                <a16:creationId xmlns:a16="http://schemas.microsoft.com/office/drawing/2014/main" id="{54E45206-ECB3-DD16-C31D-4472F80D9B26}"/>
              </a:ext>
            </a:extLst>
          </p:cNvPr>
          <p:cNvSpPr txBox="1">
            <a:spLocks/>
          </p:cNvSpPr>
          <p:nvPr/>
        </p:nvSpPr>
        <p:spPr>
          <a:xfrm>
            <a:off x="5578475" y="6492875"/>
            <a:ext cx="1035050"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algn="ctr"/>
            <a:fld id="{00000000-1234-1234-1234-123412341234}" type="slidenum">
              <a:rPr lang="en-US" smtClean="0">
                <a:solidFill>
                  <a:schemeClr val="tx1"/>
                </a:solidFill>
              </a:rPr>
              <a:pPr algn="ctr"/>
              <a:t>2</a:t>
            </a:fld>
            <a:endParaRPr lang="en-US">
              <a:solidFill>
                <a:schemeClr val="tx1"/>
              </a:solidFill>
            </a:endParaRPr>
          </a:p>
        </p:txBody>
      </p:sp>
      <p:grpSp>
        <p:nvGrpSpPr>
          <p:cNvPr id="26" name="Group 25">
            <a:extLst>
              <a:ext uri="{FF2B5EF4-FFF2-40B4-BE49-F238E27FC236}">
                <a16:creationId xmlns:a16="http://schemas.microsoft.com/office/drawing/2014/main" id="{F0D0B68A-7D58-C9E8-72A6-0489CE9FDF6E}"/>
              </a:ext>
            </a:extLst>
          </p:cNvPr>
          <p:cNvGrpSpPr/>
          <p:nvPr/>
        </p:nvGrpSpPr>
        <p:grpSpPr>
          <a:xfrm>
            <a:off x="212207" y="2096759"/>
            <a:ext cx="11767586" cy="4578678"/>
            <a:chOff x="1726437" y="2927022"/>
            <a:chExt cx="8739125" cy="3400327"/>
          </a:xfrm>
        </p:grpSpPr>
        <p:pic>
          <p:nvPicPr>
            <p:cNvPr id="22" name="Picture 21">
              <a:extLst>
                <a:ext uri="{FF2B5EF4-FFF2-40B4-BE49-F238E27FC236}">
                  <a16:creationId xmlns:a16="http://schemas.microsoft.com/office/drawing/2014/main" id="{74B3BC62-6DC5-DE0C-6C10-667AE07F8554}"/>
                </a:ext>
              </a:extLst>
            </p:cNvPr>
            <p:cNvPicPr>
              <a:picLocks noChangeAspect="1"/>
            </p:cNvPicPr>
            <p:nvPr/>
          </p:nvPicPr>
          <p:blipFill>
            <a:blip r:embed="rId3"/>
            <a:srcRect t="23615"/>
            <a:stretch/>
          </p:blipFill>
          <p:spPr>
            <a:xfrm>
              <a:off x="1726437" y="2927022"/>
              <a:ext cx="8739125" cy="3400327"/>
            </a:xfrm>
            <a:prstGeom prst="rect">
              <a:avLst/>
            </a:prstGeom>
          </p:spPr>
        </p:pic>
        <p:sp>
          <p:nvSpPr>
            <p:cNvPr id="23" name="Rectangle 22">
              <a:extLst>
                <a:ext uri="{FF2B5EF4-FFF2-40B4-BE49-F238E27FC236}">
                  <a16:creationId xmlns:a16="http://schemas.microsoft.com/office/drawing/2014/main" id="{8BF8BC3A-A3D7-0E44-304E-21B17A0C63E7}"/>
                </a:ext>
              </a:extLst>
            </p:cNvPr>
            <p:cNvSpPr/>
            <p:nvPr/>
          </p:nvSpPr>
          <p:spPr>
            <a:xfrm>
              <a:off x="8849783" y="5576672"/>
              <a:ext cx="65089" cy="128273"/>
            </a:xfrm>
            <a:prstGeom prst="rect">
              <a:avLst/>
            </a:prstGeom>
            <a:solidFill>
              <a:srgbClr val="090C1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Google Shape;2061;p62">
            <a:extLst>
              <a:ext uri="{FF2B5EF4-FFF2-40B4-BE49-F238E27FC236}">
                <a16:creationId xmlns:a16="http://schemas.microsoft.com/office/drawing/2014/main" id="{C700CB95-929C-2FA8-0192-5FD68F4BD159}"/>
              </a:ext>
            </a:extLst>
          </p:cNvPr>
          <p:cNvSpPr txBox="1"/>
          <p:nvPr/>
        </p:nvSpPr>
        <p:spPr>
          <a:xfrm>
            <a:off x="1524000" y="1175230"/>
            <a:ext cx="9144000" cy="830956"/>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2400" dirty="0">
                <a:solidFill>
                  <a:schemeClr val="dk1"/>
                </a:solidFill>
                <a:latin typeface="Calibri"/>
                <a:ea typeface="Calibri"/>
                <a:cs typeface="Calibri"/>
                <a:sym typeface="Calibri"/>
              </a:rPr>
              <a:t>Multi-faceted research program assisting communities on issues related to buildings and infrastructure systems</a:t>
            </a:r>
            <a:endParaRPr lang="en-US"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54791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4ABE-E854-D66A-05D0-5DDA253E2C9F}"/>
              </a:ext>
            </a:extLst>
          </p:cNvPr>
          <p:cNvSpPr>
            <a:spLocks noGrp="1"/>
          </p:cNvSpPr>
          <p:nvPr>
            <p:ph type="title"/>
          </p:nvPr>
        </p:nvSpPr>
        <p:spPr/>
        <p:txBody>
          <a:bodyPr/>
          <a:lstStyle/>
          <a:p>
            <a:r>
              <a:rPr lang="en-US" dirty="0"/>
              <a:t>Community Resilience</a:t>
            </a:r>
          </a:p>
        </p:txBody>
      </p:sp>
      <p:sp>
        <p:nvSpPr>
          <p:cNvPr id="83" name="Text Placeholder 5">
            <a:extLst>
              <a:ext uri="{FF2B5EF4-FFF2-40B4-BE49-F238E27FC236}">
                <a16:creationId xmlns:a16="http://schemas.microsoft.com/office/drawing/2014/main" id="{73E06A7A-0B3E-CC43-6AB8-353F2FDD7FA2}"/>
              </a:ext>
            </a:extLst>
          </p:cNvPr>
          <p:cNvSpPr txBox="1">
            <a:spLocks/>
          </p:cNvSpPr>
          <p:nvPr/>
        </p:nvSpPr>
        <p:spPr>
          <a:xfrm>
            <a:off x="719253" y="1993900"/>
            <a:ext cx="10753493" cy="3002306"/>
          </a:xfrm>
          <a:prstGeom prst="rect">
            <a:avLst/>
          </a:prstGeom>
        </p:spPr>
        <p:txBody>
          <a:bodyPr anchor="ct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Community resilience is “the ability to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prepare</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for anticipated hazards,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adapt</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to changing conditions, and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withstand and recover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within a specified time frame from disruptions.” </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(The White House, 2013)</a:t>
            </a:r>
          </a:p>
          <a:p>
            <a:endPar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Activities, such as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disaster preparedness</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—which includes prevention, protection, mitigation, response and recovery—are key steps to improving resilience.</a:t>
            </a:r>
          </a:p>
        </p:txBody>
      </p:sp>
      <p:sp>
        <p:nvSpPr>
          <p:cNvPr id="85" name="TextBox 84">
            <a:extLst>
              <a:ext uri="{FF2B5EF4-FFF2-40B4-BE49-F238E27FC236}">
                <a16:creationId xmlns:a16="http://schemas.microsoft.com/office/drawing/2014/main" id="{4CD586F6-7DE9-8BEA-E62E-15769BB48F86}"/>
              </a:ext>
            </a:extLst>
          </p:cNvPr>
          <p:cNvSpPr txBox="1"/>
          <p:nvPr/>
        </p:nvSpPr>
        <p:spPr>
          <a:xfrm>
            <a:off x="7187938" y="5996226"/>
            <a:ext cx="5004063" cy="861774"/>
          </a:xfrm>
          <a:prstGeom prst="rect">
            <a:avLst/>
          </a:prstGeom>
          <a:noFill/>
        </p:spPr>
        <p:txBody>
          <a:bodyPr wrap="square">
            <a:spAutoFit/>
          </a:bodyPr>
          <a:lstStyle/>
          <a:p>
            <a:r>
              <a:rPr lang="en-US" sz="1000" dirty="0">
                <a:latin typeface="Calibri" panose="020F0502020204030204" pitchFamily="34" charset="0"/>
                <a:ea typeface="Calibri" panose="020F0502020204030204" pitchFamily="34" charset="0"/>
                <a:cs typeface="Calibri" panose="020F0502020204030204" pitchFamily="34" charset="0"/>
              </a:rPr>
              <a:t>The White House. 2013. “Presidential policy directive: Critical infrastructure security and resilience.” Accessed August 1, 2011. https://obamawhitehouse.archives.gov/the-press-office/2013/02/12/presidential-policy-directive-critical-infrastructure-security-and-resil.</a:t>
            </a:r>
          </a:p>
          <a:p>
            <a:endParaRPr lang="en-US" sz="1000" dirty="0">
              <a:latin typeface="Calibri" panose="020F0502020204030204" pitchFamily="34" charset="0"/>
              <a:ea typeface="Calibri" panose="020F0502020204030204" pitchFamily="34" charset="0"/>
              <a:cs typeface="Calibri" panose="020F0502020204030204" pitchFamily="34" charset="0"/>
            </a:endParaRPr>
          </a:p>
          <a:p>
            <a:r>
              <a:rPr lang="en-US" sz="1000" dirty="0">
                <a:latin typeface="Calibri" panose="020F0502020204030204" pitchFamily="34" charset="0"/>
                <a:ea typeface="Calibri" panose="020F0502020204030204" pitchFamily="34" charset="0"/>
                <a:cs typeface="Calibri" panose="020F0502020204030204" pitchFamily="34" charset="0"/>
              </a:rPr>
              <a:t>https://www.nist.gov/community-resilience</a:t>
            </a:r>
          </a:p>
        </p:txBody>
      </p:sp>
    </p:spTree>
    <p:extLst>
      <p:ext uri="{BB962C8B-B14F-4D97-AF65-F5344CB8AC3E}">
        <p14:creationId xmlns:p14="http://schemas.microsoft.com/office/powerpoint/2010/main" val="1549950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A1555-46FF-B97E-2B78-DFB6FECBBE5A}"/>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A0EE3183-07A8-C01D-4415-CED6F5AD0709}"/>
              </a:ext>
            </a:extLst>
          </p:cNvPr>
          <p:cNvSpPr>
            <a:spLocks noGrp="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Community Resilience Program</a:t>
            </a:r>
          </a:p>
        </p:txBody>
      </p:sp>
      <p:pic>
        <p:nvPicPr>
          <p:cNvPr id="4" name="Picture 3">
            <a:extLst>
              <a:ext uri="{FF2B5EF4-FFF2-40B4-BE49-F238E27FC236}">
                <a16:creationId xmlns:a16="http://schemas.microsoft.com/office/drawing/2014/main" id="{AA8BECBC-6677-2BFC-3F12-5537EEC3C716}"/>
              </a:ext>
            </a:extLst>
          </p:cNvPr>
          <p:cNvPicPr>
            <a:picLocks noChangeAspect="1"/>
          </p:cNvPicPr>
          <p:nvPr/>
        </p:nvPicPr>
        <p:blipFill>
          <a:blip r:embed="rId3"/>
          <a:stretch>
            <a:fillRect/>
          </a:stretch>
        </p:blipFill>
        <p:spPr>
          <a:xfrm>
            <a:off x="1014746" y="2464107"/>
            <a:ext cx="2061845" cy="2642266"/>
          </a:xfrm>
          <a:prstGeom prst="rect">
            <a:avLst/>
          </a:prstGeom>
          <a:ln>
            <a:solidFill>
              <a:schemeClr val="tx1"/>
            </a:solidFill>
          </a:ln>
          <a:effectLst>
            <a:outerShdw blurRad="50800" dist="38100" dir="2700000" algn="tl" rotWithShape="0">
              <a:prstClr val="black">
                <a:alpha val="40000"/>
              </a:prstClr>
            </a:outerShdw>
          </a:effectLst>
        </p:spPr>
      </p:pic>
      <p:grpSp>
        <p:nvGrpSpPr>
          <p:cNvPr id="5" name="Google Shape;638;p45">
            <a:extLst>
              <a:ext uri="{FF2B5EF4-FFF2-40B4-BE49-F238E27FC236}">
                <a16:creationId xmlns:a16="http://schemas.microsoft.com/office/drawing/2014/main" id="{734AAF47-9E88-6D65-139C-3373898E429E}"/>
              </a:ext>
            </a:extLst>
          </p:cNvPr>
          <p:cNvGrpSpPr/>
          <p:nvPr/>
        </p:nvGrpSpPr>
        <p:grpSpPr>
          <a:xfrm>
            <a:off x="316834" y="3230548"/>
            <a:ext cx="3172323" cy="2994717"/>
            <a:chOff x="5938595" y="1141793"/>
            <a:chExt cx="3100271" cy="2398512"/>
          </a:xfrm>
          <a:effectLst>
            <a:outerShdw blurRad="50800" dist="38100" dir="2700000" algn="tl" rotWithShape="0">
              <a:prstClr val="black">
                <a:alpha val="40000"/>
              </a:prstClr>
            </a:outerShdw>
          </a:effectLst>
        </p:grpSpPr>
        <p:pic>
          <p:nvPicPr>
            <p:cNvPr id="6" name="Google Shape;639;p45">
              <a:extLst>
                <a:ext uri="{FF2B5EF4-FFF2-40B4-BE49-F238E27FC236}">
                  <a16:creationId xmlns:a16="http://schemas.microsoft.com/office/drawing/2014/main" id="{E2BD0D25-C738-F195-62AD-391C18D58980}"/>
                </a:ext>
              </a:extLst>
            </p:cNvPr>
            <p:cNvPicPr preferRelativeResize="0"/>
            <p:nvPr/>
          </p:nvPicPr>
          <p:blipFill rotWithShape="1">
            <a:blip r:embed="rId4">
              <a:alphaModFix/>
            </a:blip>
            <a:srcRect/>
            <a:stretch/>
          </p:blipFill>
          <p:spPr>
            <a:xfrm rot="522999">
              <a:off x="7259688" y="1325665"/>
              <a:ext cx="1629209" cy="2103335"/>
            </a:xfrm>
            <a:prstGeom prst="rect">
              <a:avLst/>
            </a:prstGeom>
            <a:noFill/>
            <a:ln w="9525" cap="flat" cmpd="sng">
              <a:solidFill>
                <a:schemeClr val="dk1"/>
              </a:solidFill>
              <a:prstDash val="solid"/>
              <a:miter lim="800000"/>
              <a:headEnd type="none" w="sm" len="sm"/>
              <a:tailEnd type="none" w="sm" len="sm"/>
            </a:ln>
          </p:spPr>
        </p:pic>
        <p:pic>
          <p:nvPicPr>
            <p:cNvPr id="7" name="Google Shape;640;p45" descr="D:\Community Disaster Resilience\Guide\Final Draft\Vol 1\Vol 1 Cover.png">
              <a:extLst>
                <a:ext uri="{FF2B5EF4-FFF2-40B4-BE49-F238E27FC236}">
                  <a16:creationId xmlns:a16="http://schemas.microsoft.com/office/drawing/2014/main" id="{D7FE5FF4-1457-57F8-85F7-2065777256C9}"/>
                </a:ext>
              </a:extLst>
            </p:cNvPr>
            <p:cNvPicPr preferRelativeResize="0"/>
            <p:nvPr/>
          </p:nvPicPr>
          <p:blipFill rotWithShape="1">
            <a:blip r:embed="rId5">
              <a:alphaModFix/>
            </a:blip>
            <a:srcRect/>
            <a:stretch/>
          </p:blipFill>
          <p:spPr>
            <a:xfrm rot="-518098">
              <a:off x="6087037" y="1251955"/>
              <a:ext cx="1626026" cy="2100152"/>
            </a:xfrm>
            <a:prstGeom prst="rect">
              <a:avLst/>
            </a:prstGeom>
            <a:noFill/>
            <a:ln w="9525" cap="flat" cmpd="sng">
              <a:solidFill>
                <a:schemeClr val="dk2"/>
              </a:solidFill>
              <a:prstDash val="solid"/>
              <a:round/>
              <a:headEnd type="none" w="sm" len="sm"/>
              <a:tailEnd type="none" w="sm" len="sm"/>
            </a:ln>
          </p:spPr>
        </p:pic>
      </p:grpSp>
      <p:pic>
        <p:nvPicPr>
          <p:cNvPr id="9" name="Google Shape;641;p45" descr="Diagram&#10;&#10;Description automatically generated">
            <a:extLst>
              <a:ext uri="{FF2B5EF4-FFF2-40B4-BE49-F238E27FC236}">
                <a16:creationId xmlns:a16="http://schemas.microsoft.com/office/drawing/2014/main" id="{A42912AA-51F6-CF29-C3F6-360C54F3C447}"/>
              </a:ext>
            </a:extLst>
          </p:cNvPr>
          <p:cNvPicPr preferRelativeResize="0"/>
          <p:nvPr/>
        </p:nvPicPr>
        <p:blipFill rotWithShape="1">
          <a:blip r:embed="rId6">
            <a:alphaModFix/>
          </a:blip>
          <a:srcRect/>
          <a:stretch/>
        </p:blipFill>
        <p:spPr>
          <a:xfrm>
            <a:off x="4758774" y="2670376"/>
            <a:ext cx="2145641" cy="2642266"/>
          </a:xfrm>
          <a:prstGeom prst="rect">
            <a:avLst/>
          </a:prstGeom>
          <a:noFill/>
          <a:ln w="9525" cap="flat" cmpd="sng">
            <a:solidFill>
              <a:schemeClr val="accent1"/>
            </a:solidFill>
            <a:prstDash val="solid"/>
            <a:round/>
            <a:headEnd type="none" w="sm" len="sm"/>
            <a:tailEnd type="none" w="sm" len="sm"/>
          </a:ln>
          <a:effectLst>
            <a:outerShdw blurRad="50800" dist="38100" dir="2700000" algn="tl" rotWithShape="0">
              <a:srgbClr val="000000">
                <a:alpha val="40000"/>
              </a:srgbClr>
            </a:outerShdw>
          </a:effectLst>
        </p:spPr>
      </p:pic>
      <p:cxnSp>
        <p:nvCxnSpPr>
          <p:cNvPr id="10" name="Straight Connector 9">
            <a:extLst>
              <a:ext uri="{FF2B5EF4-FFF2-40B4-BE49-F238E27FC236}">
                <a16:creationId xmlns:a16="http://schemas.microsoft.com/office/drawing/2014/main" id="{6C6404A9-A6BA-A1F6-4395-B1CFD692428F}"/>
              </a:ext>
            </a:extLst>
          </p:cNvPr>
          <p:cNvCxnSpPr/>
          <p:nvPr/>
        </p:nvCxnSpPr>
        <p:spPr>
          <a:xfrm>
            <a:off x="661736" y="1889462"/>
            <a:ext cx="10868527" cy="0"/>
          </a:xfrm>
          <a:prstGeom prst="line">
            <a:avLst/>
          </a:prstGeom>
          <a:ln w="38100">
            <a:solidFill>
              <a:schemeClr val="accent6"/>
            </a:solidFill>
            <a:tailEnd type="triangle" w="lg" len="lg"/>
          </a:ln>
        </p:spPr>
        <p:style>
          <a:lnRef idx="2">
            <a:schemeClr val="accent1"/>
          </a:lnRef>
          <a:fillRef idx="0">
            <a:schemeClr val="accent1"/>
          </a:fillRef>
          <a:effectRef idx="1">
            <a:schemeClr val="accent1"/>
          </a:effectRef>
          <a:fontRef idx="minor">
            <a:schemeClr val="tx1"/>
          </a:fontRef>
        </p:style>
      </p:cxnSp>
      <p:sp>
        <p:nvSpPr>
          <p:cNvPr id="13" name="Oval 12">
            <a:extLst>
              <a:ext uri="{FF2B5EF4-FFF2-40B4-BE49-F238E27FC236}">
                <a16:creationId xmlns:a16="http://schemas.microsoft.com/office/drawing/2014/main" id="{267149CE-D494-633B-3833-82090983EF42}"/>
              </a:ext>
            </a:extLst>
          </p:cNvPr>
          <p:cNvSpPr/>
          <p:nvPr/>
        </p:nvSpPr>
        <p:spPr>
          <a:xfrm>
            <a:off x="2072278" y="1752302"/>
            <a:ext cx="274320" cy="27432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F373D3CB-E061-79AF-9DAB-46C113B9E57E}"/>
              </a:ext>
            </a:extLst>
          </p:cNvPr>
          <p:cNvSpPr/>
          <p:nvPr/>
        </p:nvSpPr>
        <p:spPr>
          <a:xfrm>
            <a:off x="5694434" y="1740775"/>
            <a:ext cx="274320" cy="27432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04729B32-2A9E-44D2-5C8D-A1576F6188C4}"/>
              </a:ext>
            </a:extLst>
          </p:cNvPr>
          <p:cNvSpPr txBox="1"/>
          <p:nvPr/>
        </p:nvSpPr>
        <p:spPr>
          <a:xfrm>
            <a:off x="1631292" y="1359007"/>
            <a:ext cx="1156292" cy="307777"/>
          </a:xfrm>
          <a:prstGeom prst="rect">
            <a:avLst/>
          </a:prstGeom>
          <a:noFill/>
        </p:spPr>
        <p:txBody>
          <a:bodyPr wrap="square" rtlCol="0">
            <a:spAutoFit/>
          </a:bodyPr>
          <a:lstStyle/>
          <a:p>
            <a:pPr algn="ctr"/>
            <a:r>
              <a:rPr lang="en-US" dirty="0">
                <a:latin typeface="Calibri" panose="020F0502020204030204" pitchFamily="34" charset="0"/>
                <a:ea typeface="Calibri" panose="020F0502020204030204" pitchFamily="34" charset="0"/>
                <a:cs typeface="Calibri" panose="020F0502020204030204" pitchFamily="34" charset="0"/>
              </a:rPr>
              <a:t>2015</a:t>
            </a:r>
          </a:p>
        </p:txBody>
      </p:sp>
      <p:sp>
        <p:nvSpPr>
          <p:cNvPr id="17" name="TextBox 16">
            <a:extLst>
              <a:ext uri="{FF2B5EF4-FFF2-40B4-BE49-F238E27FC236}">
                <a16:creationId xmlns:a16="http://schemas.microsoft.com/office/drawing/2014/main" id="{341C4045-AC22-8958-96C9-A35D646F3A65}"/>
              </a:ext>
            </a:extLst>
          </p:cNvPr>
          <p:cNvSpPr txBox="1"/>
          <p:nvPr/>
        </p:nvSpPr>
        <p:spPr>
          <a:xfrm>
            <a:off x="5253448" y="1359007"/>
            <a:ext cx="1156292" cy="307777"/>
          </a:xfrm>
          <a:prstGeom prst="rect">
            <a:avLst/>
          </a:prstGeom>
          <a:noFill/>
        </p:spPr>
        <p:txBody>
          <a:bodyPr wrap="square" rtlCol="0">
            <a:spAutoFit/>
          </a:bodyPr>
          <a:lstStyle/>
          <a:p>
            <a:pPr algn="ctr"/>
            <a:r>
              <a:rPr lang="en-US" dirty="0">
                <a:latin typeface="Calibri" panose="020F0502020204030204" pitchFamily="34" charset="0"/>
                <a:ea typeface="Calibri" panose="020F0502020204030204" pitchFamily="34" charset="0"/>
                <a:cs typeface="Calibri" panose="020F0502020204030204" pitchFamily="34" charset="0"/>
              </a:rPr>
              <a:t>2020</a:t>
            </a:r>
          </a:p>
        </p:txBody>
      </p:sp>
      <p:sp>
        <p:nvSpPr>
          <p:cNvPr id="18" name="TextBox 17">
            <a:extLst>
              <a:ext uri="{FF2B5EF4-FFF2-40B4-BE49-F238E27FC236}">
                <a16:creationId xmlns:a16="http://schemas.microsoft.com/office/drawing/2014/main" id="{349DD1C7-D841-42A2-6DB5-A7F2DCCE4A73}"/>
              </a:ext>
            </a:extLst>
          </p:cNvPr>
          <p:cNvSpPr txBox="1"/>
          <p:nvPr/>
        </p:nvSpPr>
        <p:spPr>
          <a:xfrm>
            <a:off x="7987823" y="2460740"/>
            <a:ext cx="3656978" cy="2031325"/>
          </a:xfrm>
          <a:prstGeom prst="rect">
            <a:avLst/>
          </a:prstGeom>
          <a:noFill/>
        </p:spPr>
        <p:txBody>
          <a:bodyPr wrap="square" rtlCol="0">
            <a:spAutoFit/>
          </a:bodyPr>
          <a:lstStyle/>
          <a:p>
            <a:pPr marL="285750" indent="-285750">
              <a:buFont typeface="Arial" panose="020B0604020202020204" pitchFamily="34" charset="0"/>
              <a:buChar char="•"/>
            </a:pPr>
            <a:r>
              <a:rPr lang="en-US" sz="1800" dirty="0">
                <a:latin typeface="Calibri" panose="020F0502020204030204" pitchFamily="34" charset="0"/>
                <a:ea typeface="Calibri" panose="020F0502020204030204" pitchFamily="34" charset="0"/>
                <a:cs typeface="Calibri" panose="020F0502020204030204" pitchFamily="34" charset="0"/>
              </a:rPr>
              <a:t>Alternatives for Resilient Communities (ARC)</a:t>
            </a:r>
          </a:p>
          <a:p>
            <a:pPr marL="285750" indent="-285750">
              <a:buFont typeface="Arial" panose="020B0604020202020204" pitchFamily="34" charset="0"/>
              <a:buChar char="•"/>
            </a:pPr>
            <a:r>
              <a:rPr lang="en-US" sz="1800" dirty="0">
                <a:latin typeface="Calibri" panose="020F0502020204030204" pitchFamily="34" charset="0"/>
                <a:ea typeface="Calibri" panose="020F0502020204030204" pitchFamily="34" charset="0"/>
                <a:cs typeface="Calibri" panose="020F0502020204030204" pitchFamily="34" charset="0"/>
              </a:rPr>
              <a:t>Economic Decision Guide Software (</a:t>
            </a:r>
            <a:r>
              <a:rPr lang="en-US" sz="1800" dirty="0" err="1">
                <a:latin typeface="Calibri" panose="020F0502020204030204" pitchFamily="34" charset="0"/>
                <a:ea typeface="Calibri" panose="020F0502020204030204" pitchFamily="34" charset="0"/>
                <a:cs typeface="Calibri" panose="020F0502020204030204" pitchFamily="34" charset="0"/>
              </a:rPr>
              <a:t>EDGe</a:t>
            </a:r>
            <a:r>
              <a:rPr lang="en-US" sz="1800" dirty="0">
                <a:latin typeface="Calibri" panose="020F0502020204030204" pitchFamily="34" charset="0"/>
                <a:ea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en-US" sz="1800" dirty="0">
                <a:latin typeface="Calibri" panose="020F0502020204030204" pitchFamily="34" charset="0"/>
                <a:ea typeface="Calibri" panose="020F0502020204030204" pitchFamily="34" charset="0"/>
                <a:cs typeface="Calibri" panose="020F0502020204030204" pitchFamily="34" charset="0"/>
              </a:rPr>
              <a:t>Further evolution of playbook</a:t>
            </a:r>
          </a:p>
          <a:p>
            <a:pPr marL="285750" indent="-285750">
              <a:buFont typeface="Arial" panose="020B0604020202020204" pitchFamily="34" charset="0"/>
              <a:buChar char="•"/>
            </a:pPr>
            <a:r>
              <a:rPr lang="en-US" sz="1800" b="1" dirty="0">
                <a:latin typeface="Calibri" panose="020F0502020204030204" pitchFamily="34" charset="0"/>
                <a:ea typeface="Calibri" panose="020F0502020204030204" pitchFamily="34" charset="0"/>
                <a:cs typeface="Calibri" panose="020F0502020204030204" pitchFamily="34" charset="0"/>
              </a:rPr>
              <a:t>Community Resilience </a:t>
            </a:r>
            <a:br>
              <a:rPr lang="en-US" sz="1800" b="1" dirty="0">
                <a:latin typeface="Calibri" panose="020F0502020204030204" pitchFamily="34" charset="0"/>
                <a:ea typeface="Calibri" panose="020F0502020204030204" pitchFamily="34" charset="0"/>
                <a:cs typeface="Calibri" panose="020F0502020204030204" pitchFamily="34" charset="0"/>
              </a:rPr>
            </a:br>
            <a:r>
              <a:rPr lang="en-US" sz="1800" b="1" dirty="0">
                <a:latin typeface="Calibri" panose="020F0502020204030204" pitchFamily="34" charset="0"/>
                <a:ea typeface="Calibri" panose="020F0502020204030204" pitchFamily="34" charset="0"/>
                <a:cs typeface="Calibri" panose="020F0502020204030204" pitchFamily="34" charset="0"/>
              </a:rPr>
              <a:t>Assessment Methodology</a:t>
            </a:r>
          </a:p>
        </p:txBody>
      </p:sp>
      <p:sp>
        <p:nvSpPr>
          <p:cNvPr id="22" name="TextBox 21">
            <a:extLst>
              <a:ext uri="{FF2B5EF4-FFF2-40B4-BE49-F238E27FC236}">
                <a16:creationId xmlns:a16="http://schemas.microsoft.com/office/drawing/2014/main" id="{25E4DF1C-F1F0-15A2-819B-A0EE7B3C7060}"/>
              </a:ext>
            </a:extLst>
          </p:cNvPr>
          <p:cNvSpPr txBox="1"/>
          <p:nvPr/>
        </p:nvSpPr>
        <p:spPr>
          <a:xfrm>
            <a:off x="8532509" y="6051876"/>
            <a:ext cx="1880447" cy="523220"/>
          </a:xfrm>
          <a:prstGeom prst="rect">
            <a:avLst/>
          </a:prstGeom>
          <a:noFill/>
        </p:spPr>
        <p:txBody>
          <a:bodyPr wrap="square">
            <a:spAutoFit/>
          </a:bodyPr>
          <a:lstStyle/>
          <a:p>
            <a:pPr algn="ctr"/>
            <a:r>
              <a:rPr lang="en-US" dirty="0">
                <a:latin typeface="Calibri" panose="020F0502020204030204" pitchFamily="34" charset="0"/>
                <a:ea typeface="Calibri" panose="020F0502020204030204" pitchFamily="34" charset="0"/>
                <a:cs typeface="Calibri" panose="020F0502020204030204" pitchFamily="34" charset="0"/>
              </a:rPr>
              <a:t>https://www.nist.gov/community-resilience</a:t>
            </a:r>
          </a:p>
        </p:txBody>
      </p:sp>
      <p:pic>
        <p:nvPicPr>
          <p:cNvPr id="24" name="Picture 23">
            <a:extLst>
              <a:ext uri="{FF2B5EF4-FFF2-40B4-BE49-F238E27FC236}">
                <a16:creationId xmlns:a16="http://schemas.microsoft.com/office/drawing/2014/main" id="{1D5BDD35-94FB-4DCD-9FCC-B0F60B85F462}"/>
              </a:ext>
            </a:extLst>
          </p:cNvPr>
          <p:cNvPicPr>
            <a:picLocks noChangeAspect="1"/>
          </p:cNvPicPr>
          <p:nvPr/>
        </p:nvPicPr>
        <p:blipFill>
          <a:blip r:embed="rId7"/>
          <a:stretch>
            <a:fillRect/>
          </a:stretch>
        </p:blipFill>
        <p:spPr>
          <a:xfrm>
            <a:off x="8786932" y="4718912"/>
            <a:ext cx="1371600" cy="1371600"/>
          </a:xfrm>
          <a:prstGeom prst="rect">
            <a:avLst/>
          </a:prstGeom>
        </p:spPr>
      </p:pic>
      <p:sp>
        <p:nvSpPr>
          <p:cNvPr id="2" name="Slide Number Placeholder 2">
            <a:extLst>
              <a:ext uri="{FF2B5EF4-FFF2-40B4-BE49-F238E27FC236}">
                <a16:creationId xmlns:a16="http://schemas.microsoft.com/office/drawing/2014/main" id="{43FE8639-59CB-C104-875C-FD40249AF0CF}"/>
              </a:ext>
            </a:extLst>
          </p:cNvPr>
          <p:cNvSpPr txBox="1">
            <a:spLocks/>
          </p:cNvSpPr>
          <p:nvPr/>
        </p:nvSpPr>
        <p:spPr>
          <a:xfrm>
            <a:off x="5578475" y="6492875"/>
            <a:ext cx="1035050"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algn="ctr"/>
            <a:fld id="{00000000-1234-1234-1234-123412341234}" type="slidenum">
              <a:rPr lang="en-US" smtClean="0">
                <a:solidFill>
                  <a:schemeClr val="tx1"/>
                </a:solidFill>
              </a:rPr>
              <a:pPr algn="ctr"/>
              <a:t>4</a:t>
            </a:fld>
            <a:endParaRPr lang="en-US">
              <a:solidFill>
                <a:schemeClr val="tx1"/>
              </a:solidFill>
            </a:endParaRPr>
          </a:p>
        </p:txBody>
      </p:sp>
      <p:sp>
        <p:nvSpPr>
          <p:cNvPr id="3" name="Oval 2">
            <a:extLst>
              <a:ext uri="{FF2B5EF4-FFF2-40B4-BE49-F238E27FC236}">
                <a16:creationId xmlns:a16="http://schemas.microsoft.com/office/drawing/2014/main" id="{F7686C7E-2AB3-D1FE-8D88-DBDE87369ECD}"/>
              </a:ext>
            </a:extLst>
          </p:cNvPr>
          <p:cNvSpPr/>
          <p:nvPr/>
        </p:nvSpPr>
        <p:spPr>
          <a:xfrm>
            <a:off x="9316590" y="1740775"/>
            <a:ext cx="274320" cy="27432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6F4DF34F-E4E4-2608-C332-D6AC406AE428}"/>
              </a:ext>
            </a:extLst>
          </p:cNvPr>
          <p:cNvSpPr txBox="1"/>
          <p:nvPr/>
        </p:nvSpPr>
        <p:spPr>
          <a:xfrm>
            <a:off x="8875604" y="1359007"/>
            <a:ext cx="1156292" cy="307777"/>
          </a:xfrm>
          <a:prstGeom prst="rect">
            <a:avLst/>
          </a:prstGeom>
          <a:noFill/>
        </p:spPr>
        <p:txBody>
          <a:bodyPr wrap="square" rtlCol="0">
            <a:spAutoFit/>
          </a:bodyPr>
          <a:lstStyle/>
          <a:p>
            <a:pPr algn="ctr"/>
            <a:r>
              <a:rPr lang="en-US" dirty="0">
                <a:latin typeface="Calibri" panose="020F0502020204030204" pitchFamily="34" charset="0"/>
                <a:ea typeface="Calibri" panose="020F0502020204030204" pitchFamily="34" charset="0"/>
                <a:cs typeface="Calibri" panose="020F0502020204030204" pitchFamily="34" charset="0"/>
              </a:rPr>
              <a:t>2025</a:t>
            </a:r>
          </a:p>
        </p:txBody>
      </p:sp>
    </p:spTree>
    <p:extLst>
      <p:ext uri="{BB962C8B-B14F-4D97-AF65-F5344CB8AC3E}">
        <p14:creationId xmlns:p14="http://schemas.microsoft.com/office/powerpoint/2010/main" val="2847903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894E6-9B23-E8A6-7396-45C85FB06A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D53B9D-D0ED-DF97-AF58-DC5EB3EFF26C}"/>
              </a:ext>
            </a:extLst>
          </p:cNvPr>
          <p:cNvSpPr>
            <a:spLocks noGrp="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Community Resilience Indicators</a:t>
            </a:r>
          </a:p>
        </p:txBody>
      </p:sp>
      <p:sp>
        <p:nvSpPr>
          <p:cNvPr id="3" name="Slide Number Placeholder 2">
            <a:extLst>
              <a:ext uri="{FF2B5EF4-FFF2-40B4-BE49-F238E27FC236}">
                <a16:creationId xmlns:a16="http://schemas.microsoft.com/office/drawing/2014/main" id="{97C3239E-D248-CB20-B2C7-F88DF16C08D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latin typeface="Calibri" panose="020F0502020204030204" pitchFamily="34" charset="0"/>
                <a:ea typeface="Calibri" panose="020F0502020204030204" pitchFamily="34" charset="0"/>
                <a:cs typeface="Calibri" panose="020F0502020204030204" pitchFamily="34" charset="0"/>
              </a:rPr>
              <a:t>5</a:t>
            </a:fld>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 name="Google Shape;651;p42">
            <a:extLst>
              <a:ext uri="{FF2B5EF4-FFF2-40B4-BE49-F238E27FC236}">
                <a16:creationId xmlns:a16="http://schemas.microsoft.com/office/drawing/2014/main" id="{41BE065F-79D6-53F5-64FD-493B9594DD50}"/>
              </a:ext>
            </a:extLst>
          </p:cNvPr>
          <p:cNvPicPr preferRelativeResize="0">
            <a:picLocks noChangeAspect="1"/>
          </p:cNvPicPr>
          <p:nvPr/>
        </p:nvPicPr>
        <p:blipFill rotWithShape="1">
          <a:blip r:embed="rId3">
            <a:alphaModFix/>
          </a:blip>
          <a:srcRect/>
          <a:stretch/>
        </p:blipFill>
        <p:spPr>
          <a:xfrm>
            <a:off x="9095014" y="0"/>
            <a:ext cx="2743200" cy="6857998"/>
          </a:xfrm>
          <a:prstGeom prst="rect">
            <a:avLst/>
          </a:prstGeom>
          <a:noFill/>
          <a:ln>
            <a:noFill/>
          </a:ln>
        </p:spPr>
      </p:pic>
      <p:sp>
        <p:nvSpPr>
          <p:cNvPr id="5" name="Right Brace 4">
            <a:extLst>
              <a:ext uri="{FF2B5EF4-FFF2-40B4-BE49-F238E27FC236}">
                <a16:creationId xmlns:a16="http://schemas.microsoft.com/office/drawing/2014/main" id="{F6CCE9ED-C67B-203A-6229-E4626BB948B7}"/>
              </a:ext>
            </a:extLst>
          </p:cNvPr>
          <p:cNvSpPr/>
          <p:nvPr/>
        </p:nvSpPr>
        <p:spPr>
          <a:xfrm rot="10800000">
            <a:off x="8472365" y="1131387"/>
            <a:ext cx="569495" cy="5198655"/>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CADEE5F2-93BA-51F9-7F57-0793BF2826B9}"/>
              </a:ext>
            </a:extLst>
          </p:cNvPr>
          <p:cNvSpPr txBox="1"/>
          <p:nvPr/>
        </p:nvSpPr>
        <p:spPr>
          <a:xfrm>
            <a:off x="1630344" y="2391886"/>
            <a:ext cx="5516610" cy="2677656"/>
          </a:xfrm>
          <a:prstGeom prst="rect">
            <a:avLst/>
          </a:prstGeom>
          <a:noFill/>
        </p:spPr>
        <p:txBody>
          <a:bodyPr wrap="square" rtlCol="0">
            <a:spAutoFit/>
          </a:bodyPr>
          <a:lstStyle/>
          <a:p>
            <a:r>
              <a:rPr lang="en-US" sz="2800" b="1" dirty="0">
                <a:latin typeface="Calibri" panose="020F0502020204030204" pitchFamily="34" charset="0"/>
                <a:ea typeface="Calibri" panose="020F0502020204030204" pitchFamily="34" charset="0"/>
                <a:cs typeface="Calibri" panose="020F0502020204030204" pitchFamily="34" charset="0"/>
              </a:rPr>
              <a:t>Indicators</a:t>
            </a:r>
            <a:r>
              <a:rPr lang="en-US" sz="2800" dirty="0">
                <a:latin typeface="Calibri" panose="020F0502020204030204" pitchFamily="34" charset="0"/>
                <a:ea typeface="Calibri" panose="020F0502020204030204" pitchFamily="34" charset="0"/>
                <a:cs typeface="Calibri" panose="020F0502020204030204" pitchFamily="34" charset="0"/>
              </a:rPr>
              <a:t> are useful for measuring and evaluating complex systems.</a:t>
            </a:r>
          </a:p>
          <a:p>
            <a:endParaRPr lang="en-US" sz="2800" dirty="0">
              <a:latin typeface="Calibri" panose="020F0502020204030204" pitchFamily="34" charset="0"/>
              <a:ea typeface="Calibri" panose="020F0502020204030204" pitchFamily="34" charset="0"/>
              <a:cs typeface="Calibri" panose="020F0502020204030204" pitchFamily="34" charset="0"/>
            </a:endParaRPr>
          </a:p>
          <a:p>
            <a:r>
              <a:rPr lang="en-US" sz="2800" dirty="0">
                <a:latin typeface="Calibri" panose="020F0502020204030204" pitchFamily="34" charset="0"/>
                <a:ea typeface="Calibri" panose="020F0502020204030204" pitchFamily="34" charset="0"/>
                <a:cs typeface="Calibri" panose="020F0502020204030204" pitchFamily="34" charset="0"/>
              </a:rPr>
              <a:t>Also useful for making decision maker and other parties’ goals, values, and beliefs explicit.</a:t>
            </a:r>
          </a:p>
        </p:txBody>
      </p:sp>
      <p:sp>
        <p:nvSpPr>
          <p:cNvPr id="12" name="TextBox 11">
            <a:extLst>
              <a:ext uri="{FF2B5EF4-FFF2-40B4-BE49-F238E27FC236}">
                <a16:creationId xmlns:a16="http://schemas.microsoft.com/office/drawing/2014/main" id="{857CE99B-D153-7B4C-BABF-9BA54EC19D97}"/>
              </a:ext>
            </a:extLst>
          </p:cNvPr>
          <p:cNvSpPr txBox="1"/>
          <p:nvPr/>
        </p:nvSpPr>
        <p:spPr>
          <a:xfrm>
            <a:off x="5408818" y="6456364"/>
            <a:ext cx="3629325" cy="400110"/>
          </a:xfrm>
          <a:prstGeom prst="rect">
            <a:avLst/>
          </a:prstGeom>
          <a:noFill/>
        </p:spPr>
        <p:txBody>
          <a:bodyPr wrap="square">
            <a:spAutoFit/>
          </a:bodyPr>
          <a:lstStyle/>
          <a:p>
            <a:r>
              <a:rPr lang="en-US" sz="1000" dirty="0">
                <a:latin typeface="Calibri" panose="020F0502020204030204" pitchFamily="34" charset="0"/>
                <a:ea typeface="Calibri" panose="020F0502020204030204" pitchFamily="34" charset="0"/>
                <a:cs typeface="Calibri" panose="020F0502020204030204" pitchFamily="34" charset="0"/>
              </a:rPr>
              <a:t>https://www.nist.gov/community-resilience/planning-guide/planning-guide-playbook-templates-additional-resources</a:t>
            </a:r>
          </a:p>
        </p:txBody>
      </p:sp>
    </p:spTree>
    <p:extLst>
      <p:ext uri="{BB962C8B-B14F-4D97-AF65-F5344CB8AC3E}">
        <p14:creationId xmlns:p14="http://schemas.microsoft.com/office/powerpoint/2010/main" val="4175211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1"/>
        <p:cNvGrpSpPr/>
        <p:nvPr/>
      </p:nvGrpSpPr>
      <p:grpSpPr>
        <a:xfrm>
          <a:off x="0" y="0"/>
          <a:ext cx="0" cy="0"/>
          <a:chOff x="0" y="0"/>
          <a:chExt cx="0" cy="0"/>
        </a:xfrm>
      </p:grpSpPr>
      <p:sp>
        <p:nvSpPr>
          <p:cNvPr id="1712" name="Google Shape;1712;g3123edf8f4c_2_427"/>
          <p:cNvSpPr txBox="1"/>
          <p:nvPr/>
        </p:nvSpPr>
        <p:spPr>
          <a:xfrm>
            <a:off x="760157" y="1674115"/>
            <a:ext cx="6713604" cy="3816389"/>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rgbClr val="000000"/>
              </a:buClr>
              <a:buSzPts val="2400"/>
            </a:pP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To develop and disseminate </a:t>
            </a:r>
          </a:p>
          <a:p>
            <a:pPr marL="342900" marR="0" lvl="0" indent="-342900" algn="l" rtl="0">
              <a:lnSpc>
                <a:spcPct val="100000"/>
              </a:lnSpc>
              <a:spcBef>
                <a:spcPts val="0"/>
              </a:spcBef>
              <a:spcAft>
                <a:spcPts val="0"/>
              </a:spcAft>
              <a:buClr>
                <a:srgbClr val="000000"/>
              </a:buClr>
              <a:buSzPts val="2400"/>
              <a:buFont typeface="Arial" panose="020B0604020202020204" pitchFamily="34" charset="0"/>
              <a:buChar char="•"/>
            </a:pPr>
            <a:r>
              <a:rPr lang="en-US" sz="22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a database </a:t>
            </a: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of county level community resilience indicators, </a:t>
            </a:r>
          </a:p>
          <a:p>
            <a:pPr marL="342900" lvl="0" indent="-342900">
              <a:buSzPts val="2400"/>
              <a:buFont typeface="Arial" panose="020B0604020202020204" pitchFamily="34" charset="0"/>
              <a:buChar char="•"/>
            </a:pPr>
            <a:r>
              <a:rPr lang="en-US" sz="22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an inventory </a:t>
            </a: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and analysis of published frameworks and indicators, </a:t>
            </a:r>
            <a:r>
              <a:rPr lang="en-US" sz="2200" dirty="0">
                <a:latin typeface="Calibri" panose="020F0502020204030204" pitchFamily="34" charset="0"/>
                <a:ea typeface="Calibri" panose="020F0502020204030204" pitchFamily="34" charset="0"/>
                <a:cs typeface="Calibri" panose="020F0502020204030204" pitchFamily="34" charset="0"/>
              </a:rPr>
              <a:t>and </a:t>
            </a:r>
            <a:endPar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342900" marR="0" lvl="0" indent="-342900" algn="l" rtl="0">
              <a:lnSpc>
                <a:spcPct val="100000"/>
              </a:lnSpc>
              <a:spcBef>
                <a:spcPts val="0"/>
              </a:spcBef>
              <a:spcAft>
                <a:spcPts val="0"/>
              </a:spcAft>
              <a:buClr>
                <a:srgbClr val="000000"/>
              </a:buClr>
              <a:buSzPts val="2400"/>
              <a:buFont typeface="Arial" panose="020B0604020202020204" pitchFamily="34" charset="0"/>
              <a:buChar char="•"/>
            </a:pP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scientifically grounded guidance necessary to quantitatively assess community resilience over time for the nation, </a:t>
            </a:r>
          </a:p>
          <a:p>
            <a:pPr marR="0" lvl="0" algn="l" rtl="0">
              <a:lnSpc>
                <a:spcPct val="100000"/>
              </a:lnSpc>
              <a:spcBef>
                <a:spcPts val="0"/>
              </a:spcBef>
              <a:spcAft>
                <a:spcPts val="0"/>
              </a:spcAft>
              <a:buClr>
                <a:srgbClr val="000000"/>
              </a:buClr>
              <a:buSzPts val="2400"/>
            </a:pP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based on a suite of community resilience indicators that account for meaningful aspects of physical, social, and economic systems.</a:t>
            </a:r>
            <a:endParaRPr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3" name="Google Shape;1713;g3123edf8f4c_2_427"/>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sz="4300" dirty="0"/>
              <a:t>NIST Project on Community Resilience Assessment Methodology</a:t>
            </a:r>
            <a:endParaRPr sz="4300" dirty="0"/>
          </a:p>
        </p:txBody>
      </p:sp>
      <p:pic>
        <p:nvPicPr>
          <p:cNvPr id="4" name="Graphic 3">
            <a:extLst>
              <a:ext uri="{FF2B5EF4-FFF2-40B4-BE49-F238E27FC236}">
                <a16:creationId xmlns:a16="http://schemas.microsoft.com/office/drawing/2014/main" id="{679E31FB-0011-6DEB-AE70-B21927A7F0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83536" y="2972277"/>
            <a:ext cx="2298358" cy="2286000"/>
          </a:xfrm>
          <a:prstGeom prst="rect">
            <a:avLst/>
          </a:prstGeom>
        </p:spPr>
      </p:pic>
      <p:pic>
        <p:nvPicPr>
          <p:cNvPr id="6" name="Graphic 5">
            <a:extLst>
              <a:ext uri="{FF2B5EF4-FFF2-40B4-BE49-F238E27FC236}">
                <a16:creationId xmlns:a16="http://schemas.microsoft.com/office/drawing/2014/main" id="{5B2946B8-D2E5-18B2-6632-711908A4B79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08706" y="1696289"/>
            <a:ext cx="2286000" cy="2286000"/>
          </a:xfrm>
          <a:prstGeom prst="rect">
            <a:avLst/>
          </a:prstGeom>
        </p:spPr>
      </p:pic>
      <p:pic>
        <p:nvPicPr>
          <p:cNvPr id="8" name="Graphic 7">
            <a:extLst>
              <a:ext uri="{FF2B5EF4-FFF2-40B4-BE49-F238E27FC236}">
                <a16:creationId xmlns:a16="http://schemas.microsoft.com/office/drawing/2014/main" id="{D14327D3-B949-B510-40EC-CAEB565D739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508706" y="4248264"/>
            <a:ext cx="2286000" cy="2286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9">
          <a:extLst>
            <a:ext uri="{FF2B5EF4-FFF2-40B4-BE49-F238E27FC236}">
              <a16:creationId xmlns:a16="http://schemas.microsoft.com/office/drawing/2014/main" id="{8382C286-E434-DA87-285E-87ED66452F2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39C8D55-A5D6-03C0-8C62-5A28D4BCED6C}"/>
              </a:ext>
            </a:extLst>
          </p:cNvPr>
          <p:cNvPicPr>
            <a:picLocks/>
          </p:cNvPicPr>
          <p:nvPr/>
        </p:nvPicPr>
        <p:blipFill>
          <a:blip r:embed="rId3"/>
          <a:stretch>
            <a:fillRect/>
          </a:stretch>
        </p:blipFill>
        <p:spPr>
          <a:xfrm>
            <a:off x="1658683"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91832BAD-1384-B4BA-48D9-461444160470}"/>
              </a:ext>
            </a:extLst>
          </p:cNvPr>
          <p:cNvGrpSpPr/>
          <p:nvPr/>
        </p:nvGrpSpPr>
        <p:grpSpPr>
          <a:xfrm>
            <a:off x="860044" y="2829330"/>
            <a:ext cx="3964746" cy="838200"/>
            <a:chOff x="860044" y="2666770"/>
            <a:chExt cx="3964746" cy="838200"/>
          </a:xfrm>
        </p:grpSpPr>
        <p:cxnSp>
          <p:nvCxnSpPr>
            <p:cNvPr id="12" name="Google Shape;1987;g3123edf8f4c_2_979">
              <a:extLst>
                <a:ext uri="{FF2B5EF4-FFF2-40B4-BE49-F238E27FC236}">
                  <a16:creationId xmlns:a16="http://schemas.microsoft.com/office/drawing/2014/main" id="{AD172377-369A-A64B-7A60-692406A3A5A8}"/>
                </a:ext>
              </a:extLst>
            </p:cNvPr>
            <p:cNvCxnSpPr>
              <a:cxnSpLocks/>
            </p:cNvCxnSpPr>
            <p:nvPr/>
          </p:nvCxnSpPr>
          <p:spPr>
            <a:xfrm>
              <a:off x="860044" y="3485625"/>
              <a:ext cx="3964746" cy="0"/>
            </a:xfrm>
            <a:prstGeom prst="straightConnector1">
              <a:avLst/>
            </a:prstGeom>
            <a:noFill/>
            <a:ln w="38100" cap="flat" cmpd="sng">
              <a:solidFill>
                <a:schemeClr val="dk1"/>
              </a:solidFill>
              <a:prstDash val="solid"/>
              <a:round/>
              <a:headEnd type="none" w="sm" len="sm"/>
              <a:tailEnd type="triangle" w="med" len="med"/>
            </a:ln>
          </p:spPr>
        </p:cxnSp>
        <p:cxnSp>
          <p:nvCxnSpPr>
            <p:cNvPr id="27" name="Google Shape;1987;g3123edf8f4c_2_979">
              <a:extLst>
                <a:ext uri="{FF2B5EF4-FFF2-40B4-BE49-F238E27FC236}">
                  <a16:creationId xmlns:a16="http://schemas.microsoft.com/office/drawing/2014/main" id="{810124D4-2BE7-0644-CB51-505251EDE184}"/>
                </a:ext>
              </a:extLst>
            </p:cNvPr>
            <p:cNvCxnSpPr>
              <a:cxnSpLocks/>
            </p:cNvCxnSpPr>
            <p:nvPr/>
          </p:nvCxnSpPr>
          <p:spPr>
            <a:xfrm flipV="1">
              <a:off x="879461" y="2666770"/>
              <a:ext cx="0" cy="838200"/>
            </a:xfrm>
            <a:prstGeom prst="straightConnector1">
              <a:avLst/>
            </a:prstGeom>
            <a:noFill/>
            <a:ln w="38100" cap="flat" cmpd="sng">
              <a:solidFill>
                <a:schemeClr val="dk1"/>
              </a:solidFill>
              <a:prstDash val="solid"/>
              <a:round/>
              <a:headEnd type="none" w="sm" len="sm"/>
              <a:tailEnd type="triangle" w="med" len="med"/>
            </a:ln>
          </p:spPr>
        </p:cxnSp>
      </p:grpSp>
      <p:pic>
        <p:nvPicPr>
          <p:cNvPr id="1737" name="Google Shape;1737;g3123edf8f4c_2_435">
            <a:extLst>
              <a:ext uri="{FF2B5EF4-FFF2-40B4-BE49-F238E27FC236}">
                <a16:creationId xmlns:a16="http://schemas.microsoft.com/office/drawing/2014/main" id="{7D4BB99F-C0E4-1FED-B9F6-74FE6A75D985}"/>
              </a:ext>
            </a:extLst>
          </p:cNvPr>
          <p:cNvPicPr preferRelativeResize="0"/>
          <p:nvPr/>
        </p:nvPicPr>
        <p:blipFill rotWithShape="1">
          <a:blip r:embed="rId4">
            <a:alphaModFix/>
          </a:blip>
          <a:srcRect l="1521" r="1528"/>
          <a:stretch/>
        </p:blipFill>
        <p:spPr>
          <a:xfrm>
            <a:off x="3110859" y="1862999"/>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sp>
        <p:nvSpPr>
          <p:cNvPr id="1720" name="Google Shape;1720;g3123edf8f4c_2_435">
            <a:extLst>
              <a:ext uri="{FF2B5EF4-FFF2-40B4-BE49-F238E27FC236}">
                <a16:creationId xmlns:a16="http://schemas.microsoft.com/office/drawing/2014/main" id="{F7DCD757-9133-1504-51E1-86083A272990}"/>
              </a:ext>
            </a:extLst>
          </p:cNvPr>
          <p:cNvSpPr txBox="1">
            <a:spLocks noGrp="1"/>
          </p:cNvSpPr>
          <p:nvPr>
            <p:ph type="title"/>
          </p:nvPr>
        </p:nvSpPr>
        <p:spPr>
          <a:xfrm>
            <a:off x="573795" y="-77421"/>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latin typeface="Calibri" panose="020F0502020204030204" pitchFamily="34" charset="0"/>
                <a:ea typeface="Calibri" panose="020F0502020204030204" pitchFamily="34" charset="0"/>
                <a:cs typeface="Calibri" panose="020F0502020204030204" pitchFamily="34" charset="0"/>
              </a:rPr>
              <a:t>Overview of Assessment Methodology </a:t>
            </a:r>
            <a:endParaRPr dirty="0">
              <a:latin typeface="Calibri" panose="020F0502020204030204" pitchFamily="34" charset="0"/>
              <a:ea typeface="Calibri" panose="020F0502020204030204" pitchFamily="34" charset="0"/>
              <a:cs typeface="Calibri" panose="020F0502020204030204" pitchFamily="34" charset="0"/>
            </a:endParaRPr>
          </a:p>
        </p:txBody>
      </p:sp>
      <p:grpSp>
        <p:nvGrpSpPr>
          <p:cNvPr id="1723" name="Google Shape;1723;g3123edf8f4c_2_435">
            <a:extLst>
              <a:ext uri="{FF2B5EF4-FFF2-40B4-BE49-F238E27FC236}">
                <a16:creationId xmlns:a16="http://schemas.microsoft.com/office/drawing/2014/main" id="{D88C1057-12D3-2A13-2217-290DF3D877B7}"/>
              </a:ext>
            </a:extLst>
          </p:cNvPr>
          <p:cNvGrpSpPr/>
          <p:nvPr/>
        </p:nvGrpSpPr>
        <p:grpSpPr>
          <a:xfrm>
            <a:off x="5510559" y="2542053"/>
            <a:ext cx="6234564" cy="2203681"/>
            <a:chOff x="5454352" y="2532385"/>
            <a:chExt cx="6234564" cy="2203681"/>
          </a:xfrm>
        </p:grpSpPr>
        <p:cxnSp>
          <p:nvCxnSpPr>
            <p:cNvPr id="1724" name="Google Shape;1724;g3123edf8f4c_2_435">
              <a:extLst>
                <a:ext uri="{FF2B5EF4-FFF2-40B4-BE49-F238E27FC236}">
                  <a16:creationId xmlns:a16="http://schemas.microsoft.com/office/drawing/2014/main" id="{340D42C4-F638-2577-CC35-A0A5371195AD}"/>
                </a:ext>
              </a:extLst>
            </p:cNvPr>
            <p:cNvCxnSpPr/>
            <p:nvPr/>
          </p:nvCxnSpPr>
          <p:spPr>
            <a:xfrm flipH="1">
              <a:off x="5454352" y="2536618"/>
              <a:ext cx="964200" cy="647700"/>
            </a:xfrm>
            <a:prstGeom prst="straightConnector1">
              <a:avLst/>
            </a:prstGeom>
            <a:noFill/>
            <a:ln w="38100" cap="flat" cmpd="sng">
              <a:solidFill>
                <a:srgbClr val="0B2540"/>
              </a:solidFill>
              <a:prstDash val="solid"/>
              <a:round/>
              <a:headEnd type="none" w="sm" len="sm"/>
              <a:tailEnd type="none" w="sm" len="sm"/>
            </a:ln>
          </p:spPr>
        </p:cxnSp>
        <p:cxnSp>
          <p:nvCxnSpPr>
            <p:cNvPr id="1725" name="Google Shape;1725;g3123edf8f4c_2_435">
              <a:extLst>
                <a:ext uri="{FF2B5EF4-FFF2-40B4-BE49-F238E27FC236}">
                  <a16:creationId xmlns:a16="http://schemas.microsoft.com/office/drawing/2014/main" id="{73D362A0-C1D3-280F-9DC6-77D223D3228D}"/>
                </a:ext>
              </a:extLst>
            </p:cNvPr>
            <p:cNvCxnSpPr/>
            <p:nvPr/>
          </p:nvCxnSpPr>
          <p:spPr>
            <a:xfrm rot="10800000">
              <a:off x="5454352" y="4095566"/>
              <a:ext cx="964200" cy="640500"/>
            </a:xfrm>
            <a:prstGeom prst="straightConnector1">
              <a:avLst/>
            </a:prstGeom>
            <a:noFill/>
            <a:ln w="38100" cap="flat" cmpd="sng">
              <a:solidFill>
                <a:srgbClr val="0B2540"/>
              </a:solidFill>
              <a:prstDash val="solid"/>
              <a:round/>
              <a:headEnd type="none" w="sm" len="sm"/>
              <a:tailEnd type="none" w="sm" len="sm"/>
            </a:ln>
          </p:spPr>
        </p:cxnSp>
        <p:cxnSp>
          <p:nvCxnSpPr>
            <p:cNvPr id="1726" name="Google Shape;1726;g3123edf8f4c_2_435">
              <a:extLst>
                <a:ext uri="{FF2B5EF4-FFF2-40B4-BE49-F238E27FC236}">
                  <a16:creationId xmlns:a16="http://schemas.microsoft.com/office/drawing/2014/main" id="{F8F80FA7-4B76-36F1-10A7-852524718CCF}"/>
                </a:ext>
              </a:extLst>
            </p:cNvPr>
            <p:cNvCxnSpPr/>
            <p:nvPr/>
          </p:nvCxnSpPr>
          <p:spPr>
            <a:xfrm rot="10800000">
              <a:off x="6418516" y="2532385"/>
              <a:ext cx="5270400" cy="0"/>
            </a:xfrm>
            <a:prstGeom prst="straightConnector1">
              <a:avLst/>
            </a:prstGeom>
            <a:noFill/>
            <a:ln w="38100" cap="flat" cmpd="sng">
              <a:solidFill>
                <a:srgbClr val="0B2540"/>
              </a:solidFill>
              <a:prstDash val="solid"/>
              <a:round/>
              <a:headEnd type="none" w="sm" len="sm"/>
              <a:tailEnd type="none" w="sm" len="sm"/>
            </a:ln>
          </p:spPr>
        </p:cxnSp>
        <p:cxnSp>
          <p:nvCxnSpPr>
            <p:cNvPr id="1727" name="Google Shape;1727;g3123edf8f4c_2_435">
              <a:extLst>
                <a:ext uri="{FF2B5EF4-FFF2-40B4-BE49-F238E27FC236}">
                  <a16:creationId xmlns:a16="http://schemas.microsoft.com/office/drawing/2014/main" id="{583E2FB7-49EC-8498-5EF4-7E823A355286}"/>
                </a:ext>
              </a:extLst>
            </p:cNvPr>
            <p:cNvCxnSpPr/>
            <p:nvPr/>
          </p:nvCxnSpPr>
          <p:spPr>
            <a:xfrm rot="10800000">
              <a:off x="6418516" y="4736066"/>
              <a:ext cx="5270400" cy="0"/>
            </a:xfrm>
            <a:prstGeom prst="straightConnector1">
              <a:avLst/>
            </a:prstGeom>
            <a:noFill/>
            <a:ln w="38100" cap="flat" cmpd="sng">
              <a:solidFill>
                <a:srgbClr val="0B2540"/>
              </a:solidFill>
              <a:prstDash val="solid"/>
              <a:round/>
              <a:headEnd type="none" w="sm" len="sm"/>
              <a:tailEnd type="none" w="sm" len="sm"/>
            </a:ln>
          </p:spPr>
        </p:cxnSp>
      </p:grpSp>
      <p:pic>
        <p:nvPicPr>
          <p:cNvPr id="1731" name="Google Shape;1731;g3123edf8f4c_2_435">
            <a:extLst>
              <a:ext uri="{FF2B5EF4-FFF2-40B4-BE49-F238E27FC236}">
                <a16:creationId xmlns:a16="http://schemas.microsoft.com/office/drawing/2014/main" id="{C3607B9F-EA60-6EC6-DAD9-D13942526B64}"/>
              </a:ext>
            </a:extLst>
          </p:cNvPr>
          <p:cNvPicPr preferRelativeResize="0"/>
          <p:nvPr/>
        </p:nvPicPr>
        <p:blipFill rotWithShape="1">
          <a:blip r:embed="rId5">
            <a:alphaModFix/>
          </a:blip>
          <a:srcRect r="14944"/>
          <a:stretch/>
        </p:blipFill>
        <p:spPr>
          <a:xfrm>
            <a:off x="3112497" y="4053385"/>
            <a:ext cx="1371599"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732" name="Google Shape;1732;g3123edf8f4c_2_435">
            <a:extLst>
              <a:ext uri="{FF2B5EF4-FFF2-40B4-BE49-F238E27FC236}">
                <a16:creationId xmlns:a16="http://schemas.microsoft.com/office/drawing/2014/main" id="{8412850E-8990-7820-27E7-976EFF89ED88}"/>
              </a:ext>
            </a:extLst>
          </p:cNvPr>
          <p:cNvSpPr/>
          <p:nvPr/>
        </p:nvSpPr>
        <p:spPr>
          <a:xfrm>
            <a:off x="3112497" y="4454406"/>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33" name="Google Shape;1733;g3123edf8f4c_2_435">
            <a:extLst>
              <a:ext uri="{FF2B5EF4-FFF2-40B4-BE49-F238E27FC236}">
                <a16:creationId xmlns:a16="http://schemas.microsoft.com/office/drawing/2014/main" id="{A7483852-F732-DB4A-2B1C-D14F478248F8}"/>
              </a:ext>
            </a:extLst>
          </p:cNvPr>
          <p:cNvSpPr txBox="1"/>
          <p:nvPr/>
        </p:nvSpPr>
        <p:spPr>
          <a:xfrm>
            <a:off x="3249657" y="4485631"/>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Interactive</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34" name="Google Shape;1734;g3123edf8f4c_2_435">
            <a:extLst>
              <a:ext uri="{FF2B5EF4-FFF2-40B4-BE49-F238E27FC236}">
                <a16:creationId xmlns:a16="http://schemas.microsoft.com/office/drawing/2014/main" id="{53E6D14B-27B7-4E2C-70BC-C0A26F7E5DA8}"/>
              </a:ext>
            </a:extLst>
          </p:cNvPr>
          <p:cNvPicPr preferRelativeResize="0"/>
          <p:nvPr/>
        </p:nvPicPr>
        <p:blipFill rotWithShape="1">
          <a:blip r:embed="rId6">
            <a:alphaModFix/>
          </a:blip>
          <a:srcRect r="20959"/>
          <a:stretch/>
        </p:blipFill>
        <p:spPr>
          <a:xfrm>
            <a:off x="1642552" y="1862999"/>
            <a:ext cx="1371599" cy="1371599"/>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735" name="Google Shape;1735;g3123edf8f4c_2_435">
            <a:extLst>
              <a:ext uri="{FF2B5EF4-FFF2-40B4-BE49-F238E27FC236}">
                <a16:creationId xmlns:a16="http://schemas.microsoft.com/office/drawing/2014/main" id="{F34265F6-B390-D71B-58F1-26DAFC3BBB60}"/>
              </a:ext>
            </a:extLst>
          </p:cNvPr>
          <p:cNvSpPr/>
          <p:nvPr/>
        </p:nvSpPr>
        <p:spPr>
          <a:xfrm>
            <a:off x="1642552"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36" name="Google Shape;1736;g3123edf8f4c_2_435">
            <a:extLst>
              <a:ext uri="{FF2B5EF4-FFF2-40B4-BE49-F238E27FC236}">
                <a16:creationId xmlns:a16="http://schemas.microsoft.com/office/drawing/2014/main" id="{48A1E51A-128A-3521-FD28-328ED1DF165D}"/>
              </a:ext>
            </a:extLst>
          </p:cNvPr>
          <p:cNvSpPr txBox="1"/>
          <p:nvPr/>
        </p:nvSpPr>
        <p:spPr>
          <a:xfrm>
            <a:off x="1779712" y="2305505"/>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Inventory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38" name="Google Shape;1738;g3123edf8f4c_2_435">
            <a:extLst>
              <a:ext uri="{FF2B5EF4-FFF2-40B4-BE49-F238E27FC236}">
                <a16:creationId xmlns:a16="http://schemas.microsoft.com/office/drawing/2014/main" id="{171FEA3E-BF6D-FD36-E37D-DE2592C121EB}"/>
              </a:ext>
            </a:extLst>
          </p:cNvPr>
          <p:cNvPicPr preferRelativeResize="0"/>
          <p:nvPr/>
        </p:nvPicPr>
        <p:blipFill rotWithShape="1">
          <a:blip r:embed="rId7">
            <a:alphaModFix/>
          </a:blip>
          <a:srcRect l="3957" r="2430" b="6393"/>
          <a:stretch/>
        </p:blipFill>
        <p:spPr>
          <a:xfrm>
            <a:off x="190025" y="4053384"/>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sp>
        <p:nvSpPr>
          <p:cNvPr id="1739" name="Google Shape;1739;g3123edf8f4c_2_435">
            <a:extLst>
              <a:ext uri="{FF2B5EF4-FFF2-40B4-BE49-F238E27FC236}">
                <a16:creationId xmlns:a16="http://schemas.microsoft.com/office/drawing/2014/main" id="{D4D95317-339E-54A4-7E7C-8D829C0EDF7C}"/>
              </a:ext>
            </a:extLst>
          </p:cNvPr>
          <p:cNvSpPr txBox="1"/>
          <p:nvPr/>
        </p:nvSpPr>
        <p:spPr>
          <a:xfrm>
            <a:off x="190025" y="4493605"/>
            <a:ext cx="1371600" cy="486300"/>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6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Data</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0" name="Google Shape;1740;g3123edf8f4c_2_435">
            <a:extLst>
              <a:ext uri="{FF2B5EF4-FFF2-40B4-BE49-F238E27FC236}">
                <a16:creationId xmlns:a16="http://schemas.microsoft.com/office/drawing/2014/main" id="{E5052B43-1FE1-301D-02B3-33C8C6A0698B}"/>
              </a:ext>
            </a:extLst>
          </p:cNvPr>
          <p:cNvSpPr/>
          <p:nvPr/>
        </p:nvSpPr>
        <p:spPr>
          <a:xfrm>
            <a:off x="3110859"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1" name="Google Shape;1741;g3123edf8f4c_2_435">
            <a:extLst>
              <a:ext uri="{FF2B5EF4-FFF2-40B4-BE49-F238E27FC236}">
                <a16:creationId xmlns:a16="http://schemas.microsoft.com/office/drawing/2014/main" id="{E14214DF-BF90-8F99-8ADA-32D7A1DDC134}"/>
              </a:ext>
            </a:extLst>
          </p:cNvPr>
          <p:cNvSpPr txBox="1"/>
          <p:nvPr/>
        </p:nvSpPr>
        <p:spPr>
          <a:xfrm>
            <a:off x="3110859" y="2305505"/>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Annotated Bibliography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2" name="Google Shape;1742;g3123edf8f4c_2_435">
            <a:extLst>
              <a:ext uri="{FF2B5EF4-FFF2-40B4-BE49-F238E27FC236}">
                <a16:creationId xmlns:a16="http://schemas.microsoft.com/office/drawing/2014/main" id="{004A5AC0-377C-8E59-85BD-094E577503A9}"/>
              </a:ext>
            </a:extLst>
          </p:cNvPr>
          <p:cNvSpPr/>
          <p:nvPr/>
        </p:nvSpPr>
        <p:spPr>
          <a:xfrm>
            <a:off x="190025" y="4465064"/>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3" name="Google Shape;1743;g3123edf8f4c_2_435">
            <a:extLst>
              <a:ext uri="{FF2B5EF4-FFF2-40B4-BE49-F238E27FC236}">
                <a16:creationId xmlns:a16="http://schemas.microsoft.com/office/drawing/2014/main" id="{8BE82DB1-F840-6C47-4792-0C7DE5BFC382}"/>
              </a:ext>
            </a:extLst>
          </p:cNvPr>
          <p:cNvSpPr txBox="1"/>
          <p:nvPr/>
        </p:nvSpPr>
        <p:spPr>
          <a:xfrm>
            <a:off x="190025" y="4496291"/>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Analysis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44" name="Google Shape;1744;g3123edf8f4c_2_435">
            <a:extLst>
              <a:ext uri="{FF2B5EF4-FFF2-40B4-BE49-F238E27FC236}">
                <a16:creationId xmlns:a16="http://schemas.microsoft.com/office/drawing/2014/main" id="{4B5E298A-E609-A64A-4155-7B169417ECD5}"/>
              </a:ext>
            </a:extLst>
          </p:cNvPr>
          <p:cNvPicPr preferRelativeResize="0"/>
          <p:nvPr/>
        </p:nvPicPr>
        <p:blipFill rotWithShape="1">
          <a:blip r:embed="rId8">
            <a:alphaModFix/>
          </a:blip>
          <a:srcRect l="3322" r="7826"/>
          <a:stretch/>
        </p:blipFill>
        <p:spPr>
          <a:xfrm>
            <a:off x="7782761" y="1855451"/>
            <a:ext cx="1371599" cy="1371601"/>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745" name="Google Shape;1745;g3123edf8f4c_2_435">
            <a:extLst>
              <a:ext uri="{FF2B5EF4-FFF2-40B4-BE49-F238E27FC236}">
                <a16:creationId xmlns:a16="http://schemas.microsoft.com/office/drawing/2014/main" id="{ED8E71DE-96C8-5595-E0A1-E8EC74401160}"/>
              </a:ext>
            </a:extLst>
          </p:cNvPr>
          <p:cNvSpPr/>
          <p:nvPr/>
        </p:nvSpPr>
        <p:spPr>
          <a:xfrm>
            <a:off x="7782761" y="22669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6" name="Google Shape;1746;g3123edf8f4c_2_435">
            <a:extLst>
              <a:ext uri="{FF2B5EF4-FFF2-40B4-BE49-F238E27FC236}">
                <a16:creationId xmlns:a16="http://schemas.microsoft.com/office/drawing/2014/main" id="{E143A7AE-0A67-FCEE-1053-DE66B2F3F5AB}"/>
              </a:ext>
            </a:extLst>
          </p:cNvPr>
          <p:cNvSpPr txBox="1"/>
          <p:nvPr/>
        </p:nvSpPr>
        <p:spPr>
          <a:xfrm>
            <a:off x="7782761" y="22981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Construct 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9" name="Google Shape;1749;g3123edf8f4c_2_435">
            <a:extLst>
              <a:ext uri="{FF2B5EF4-FFF2-40B4-BE49-F238E27FC236}">
                <a16:creationId xmlns:a16="http://schemas.microsoft.com/office/drawing/2014/main" id="{BEEBBBBB-020C-0ACB-AC5F-7B243C8A2555}"/>
              </a:ext>
            </a:extLst>
          </p:cNvPr>
          <p:cNvSpPr/>
          <p:nvPr/>
        </p:nvSpPr>
        <p:spPr>
          <a:xfrm>
            <a:off x="6302448" y="1855451"/>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Criterion Validity</a:t>
            </a:r>
            <a:endParaRPr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0" name="Google Shape;1750;g3123edf8f4c_2_435">
            <a:extLst>
              <a:ext uri="{FF2B5EF4-FFF2-40B4-BE49-F238E27FC236}">
                <a16:creationId xmlns:a16="http://schemas.microsoft.com/office/drawing/2014/main" id="{F3934349-3A09-7FC4-3127-BB3106A9FC82}"/>
              </a:ext>
            </a:extLst>
          </p:cNvPr>
          <p:cNvSpPr/>
          <p:nvPr/>
        </p:nvSpPr>
        <p:spPr>
          <a:xfrm>
            <a:off x="6302448" y="405060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Translational Validity</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1" name="Google Shape;1751;g3123edf8f4c_2_435">
            <a:extLst>
              <a:ext uri="{FF2B5EF4-FFF2-40B4-BE49-F238E27FC236}">
                <a16:creationId xmlns:a16="http://schemas.microsoft.com/office/drawing/2014/main" id="{A117D94B-02DB-A35A-9FBE-94B8EFBD1B05}"/>
              </a:ext>
            </a:extLst>
          </p:cNvPr>
          <p:cNvSpPr/>
          <p:nvPr/>
        </p:nvSpPr>
        <p:spPr>
          <a:xfrm>
            <a:off x="4824790" y="2962385"/>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Indicator Selection and Validation</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3" name="Google Shape;1753;g3123edf8f4c_2_435">
            <a:extLst>
              <a:ext uri="{FF2B5EF4-FFF2-40B4-BE49-F238E27FC236}">
                <a16:creationId xmlns:a16="http://schemas.microsoft.com/office/drawing/2014/main" id="{99E1CC60-9265-B702-1A09-039F1F4CFD46}"/>
              </a:ext>
            </a:extLst>
          </p:cNvPr>
          <p:cNvSpPr/>
          <p:nvPr/>
        </p:nvSpPr>
        <p:spPr>
          <a:xfrm>
            <a:off x="9239062" y="4050609"/>
            <a:ext cx="1371600" cy="1371600"/>
          </a:xfrm>
          <a:prstGeom prst="rect">
            <a:avLst/>
          </a:prstGeom>
          <a:blipFill rotWithShape="1">
            <a:blip r:embed="rId9">
              <a:alphaModFix/>
            </a:blip>
            <a:stretch>
              <a:fillRect/>
            </a:stretch>
          </a:blip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6" name="Google Shape;1756;g3123edf8f4c_2_435">
            <a:extLst>
              <a:ext uri="{FF2B5EF4-FFF2-40B4-BE49-F238E27FC236}">
                <a16:creationId xmlns:a16="http://schemas.microsoft.com/office/drawing/2014/main" id="{6FB03338-9EC9-BD2E-2648-43CEF42041B3}"/>
              </a:ext>
            </a:extLst>
          </p:cNvPr>
          <p:cNvSpPr txBox="1"/>
          <p:nvPr/>
        </p:nvSpPr>
        <p:spPr>
          <a:xfrm>
            <a:off x="7780106"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2023)</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7" name="Google Shape;1757;g3123edf8f4c_2_435">
            <a:extLst>
              <a:ext uri="{FF2B5EF4-FFF2-40B4-BE49-F238E27FC236}">
                <a16:creationId xmlns:a16="http://schemas.microsoft.com/office/drawing/2014/main" id="{72F394B8-EB28-6E2F-EA72-666A574C25A6}"/>
              </a:ext>
            </a:extLst>
          </p:cNvPr>
          <p:cNvSpPr txBox="1"/>
          <p:nvPr/>
        </p:nvSpPr>
        <p:spPr>
          <a:xfrm>
            <a:off x="9239061"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8" name="Google Shape;1758;g3123edf8f4c_2_435">
            <a:extLst>
              <a:ext uri="{FF2B5EF4-FFF2-40B4-BE49-F238E27FC236}">
                <a16:creationId xmlns:a16="http://schemas.microsoft.com/office/drawing/2014/main" id="{A5CE8E12-9FB4-F1DE-26CC-0C322CDB7784}"/>
              </a:ext>
            </a:extLst>
          </p:cNvPr>
          <p:cNvSpPr txBox="1"/>
          <p:nvPr/>
        </p:nvSpPr>
        <p:spPr>
          <a:xfrm>
            <a:off x="10692708"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rPr>
              <a:t>(Gu et al., 2026)</a:t>
            </a:r>
            <a:endParaRPr sz="14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9" name="Google Shape;1759;g3123edf8f4c_2_435">
            <a:extLst>
              <a:ext uri="{FF2B5EF4-FFF2-40B4-BE49-F238E27FC236}">
                <a16:creationId xmlns:a16="http://schemas.microsoft.com/office/drawing/2014/main" id="{FAE25345-ED4B-6AE0-693A-C36D4B49E912}"/>
              </a:ext>
            </a:extLst>
          </p:cNvPr>
          <p:cNvSpPr txBox="1"/>
          <p:nvPr/>
        </p:nvSpPr>
        <p:spPr>
          <a:xfrm>
            <a:off x="1591008"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0" name="Google Shape;1760;g3123edf8f4c_2_435">
            <a:extLst>
              <a:ext uri="{FF2B5EF4-FFF2-40B4-BE49-F238E27FC236}">
                <a16:creationId xmlns:a16="http://schemas.microsoft.com/office/drawing/2014/main" id="{5083C5B6-05C3-A7F3-1F0C-E3F7D220C971}"/>
              </a:ext>
            </a:extLst>
          </p:cNvPr>
          <p:cNvSpPr txBox="1"/>
          <p:nvPr/>
        </p:nvSpPr>
        <p:spPr>
          <a:xfrm>
            <a:off x="187370" y="5446356"/>
            <a:ext cx="1371479"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(Loerzel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1" name="Google Shape;1761;g3123edf8f4c_2_435">
            <a:extLst>
              <a:ext uri="{FF2B5EF4-FFF2-40B4-BE49-F238E27FC236}">
                <a16:creationId xmlns:a16="http://schemas.microsoft.com/office/drawing/2014/main" id="{FA33AD99-590A-28DB-89D6-C34F42AC50F1}"/>
              </a:ext>
            </a:extLst>
          </p:cNvPr>
          <p:cNvSpPr txBox="1"/>
          <p:nvPr/>
        </p:nvSpPr>
        <p:spPr>
          <a:xfrm>
            <a:off x="777745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2" name="Google Shape;1762;g3123edf8f4c_2_435">
            <a:extLst>
              <a:ext uri="{FF2B5EF4-FFF2-40B4-BE49-F238E27FC236}">
                <a16:creationId xmlns:a16="http://schemas.microsoft.com/office/drawing/2014/main" id="{6F1F680E-2BA0-31F2-24A8-93AEA68DF7FA}"/>
              </a:ext>
            </a:extLst>
          </p:cNvPr>
          <p:cNvSpPr txBox="1"/>
          <p:nvPr/>
        </p:nvSpPr>
        <p:spPr>
          <a:xfrm>
            <a:off x="923906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2024)</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3" name="Google Shape;1763;g3123edf8f4c_2_435">
            <a:extLst>
              <a:ext uri="{FF2B5EF4-FFF2-40B4-BE49-F238E27FC236}">
                <a16:creationId xmlns:a16="http://schemas.microsoft.com/office/drawing/2014/main" id="{AAFFB154-F420-EFC3-CC85-8EAEF3FAE5FE}"/>
              </a:ext>
            </a:extLst>
          </p:cNvPr>
          <p:cNvSpPr txBox="1"/>
          <p:nvPr/>
        </p:nvSpPr>
        <p:spPr>
          <a:xfrm>
            <a:off x="10692708"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4" name="Google Shape;1764;g3123edf8f4c_2_435">
            <a:extLst>
              <a:ext uri="{FF2B5EF4-FFF2-40B4-BE49-F238E27FC236}">
                <a16:creationId xmlns:a16="http://schemas.microsoft.com/office/drawing/2014/main" id="{053E2DBC-7366-A64C-A5D7-F320CBE1A947}"/>
              </a:ext>
            </a:extLst>
          </p:cNvPr>
          <p:cNvSpPr/>
          <p:nvPr/>
        </p:nvSpPr>
        <p:spPr>
          <a:xfrm>
            <a:off x="71121" y="1555617"/>
            <a:ext cx="4516340" cy="4206929"/>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767" name="Google Shape;1767;g3123edf8f4c_2_435">
            <a:extLst>
              <a:ext uri="{FF2B5EF4-FFF2-40B4-BE49-F238E27FC236}">
                <a16:creationId xmlns:a16="http://schemas.microsoft.com/office/drawing/2014/main" id="{2761AEEE-CC15-BAC2-B497-73F585F60C97}"/>
              </a:ext>
            </a:extLst>
          </p:cNvPr>
          <p:cNvSpPr/>
          <p:nvPr/>
        </p:nvSpPr>
        <p:spPr>
          <a:xfrm>
            <a:off x="4911920" y="6119424"/>
            <a:ext cx="241200" cy="228600"/>
          </a:xfrm>
          <a:prstGeom prst="roundRect">
            <a:avLst>
              <a:gd name="adj" fmla="val 16667"/>
            </a:avLst>
          </a:prstGeom>
          <a:solidFill>
            <a:srgbClr val="F7CAAC"/>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8" name="Google Shape;1768;g3123edf8f4c_2_435">
            <a:extLst>
              <a:ext uri="{FF2B5EF4-FFF2-40B4-BE49-F238E27FC236}">
                <a16:creationId xmlns:a16="http://schemas.microsoft.com/office/drawing/2014/main" id="{00A0D3CB-5C2F-4861-82B3-C78A2BB8A8F9}"/>
              </a:ext>
            </a:extLst>
          </p:cNvPr>
          <p:cNvSpPr/>
          <p:nvPr/>
        </p:nvSpPr>
        <p:spPr>
          <a:xfrm>
            <a:off x="4911920" y="6442108"/>
            <a:ext cx="241200" cy="228600"/>
          </a:xfrm>
          <a:prstGeom prst="roundRect">
            <a:avLst>
              <a:gd name="adj" fmla="val 16667"/>
            </a:avLst>
          </a:prstGeom>
          <a:solidFill>
            <a:srgbClr val="B3C6E7"/>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9" name="Google Shape;1769;g3123edf8f4c_2_435">
            <a:extLst>
              <a:ext uri="{FF2B5EF4-FFF2-40B4-BE49-F238E27FC236}">
                <a16:creationId xmlns:a16="http://schemas.microsoft.com/office/drawing/2014/main" id="{FB1B1F8C-FEBA-E794-8485-1E0EF6EA118C}"/>
              </a:ext>
            </a:extLst>
          </p:cNvPr>
          <p:cNvSpPr txBox="1"/>
          <p:nvPr/>
        </p:nvSpPr>
        <p:spPr>
          <a:xfrm flipH="1">
            <a:off x="5153205" y="6105380"/>
            <a:ext cx="1111953"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 Progress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 name="Google Shape;1815;g3123edf8f4c_2_489">
            <a:extLst>
              <a:ext uri="{FF2B5EF4-FFF2-40B4-BE49-F238E27FC236}">
                <a16:creationId xmlns:a16="http://schemas.microsoft.com/office/drawing/2014/main" id="{5E57B589-488D-42B9-F217-DD8EF6C92A6D}"/>
              </a:ext>
            </a:extLst>
          </p:cNvPr>
          <p:cNvSpPr txBox="1"/>
          <p:nvPr/>
        </p:nvSpPr>
        <p:spPr>
          <a:xfrm>
            <a:off x="1641428" y="5458262"/>
            <a:ext cx="1386924"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et al., 2025)</a:t>
            </a:r>
          </a:p>
        </p:txBody>
      </p:sp>
      <p:sp>
        <p:nvSpPr>
          <p:cNvPr id="3" name="Google Shape;1759;g3123edf8f4c_2_435">
            <a:extLst>
              <a:ext uri="{FF2B5EF4-FFF2-40B4-BE49-F238E27FC236}">
                <a16:creationId xmlns:a16="http://schemas.microsoft.com/office/drawing/2014/main" id="{7F684754-2E18-CE76-2D01-7CC36BA868E1}"/>
              </a:ext>
            </a:extLst>
          </p:cNvPr>
          <p:cNvSpPr txBox="1"/>
          <p:nvPr/>
        </p:nvSpPr>
        <p:spPr>
          <a:xfrm>
            <a:off x="3069163"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(Walpole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4" name="Google Shape;1735;g3123edf8f4c_2_435">
            <a:extLst>
              <a:ext uri="{FF2B5EF4-FFF2-40B4-BE49-F238E27FC236}">
                <a16:creationId xmlns:a16="http://schemas.microsoft.com/office/drawing/2014/main" id="{D5D1F356-0708-35B0-51AF-CF3E37D45B37}"/>
              </a:ext>
            </a:extLst>
          </p:cNvPr>
          <p:cNvSpPr/>
          <p:nvPr/>
        </p:nvSpPr>
        <p:spPr>
          <a:xfrm>
            <a:off x="1658684" y="445354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30" name="Google Shape;1730;g3123edf8f4c_2_435">
            <a:extLst>
              <a:ext uri="{FF2B5EF4-FFF2-40B4-BE49-F238E27FC236}">
                <a16:creationId xmlns:a16="http://schemas.microsoft.com/office/drawing/2014/main" id="{E1981ACD-F7AE-501B-FE73-BA0283B05DFE}"/>
              </a:ext>
            </a:extLst>
          </p:cNvPr>
          <p:cNvSpPr txBox="1"/>
          <p:nvPr/>
        </p:nvSpPr>
        <p:spPr>
          <a:xfrm>
            <a:off x="1786190" y="4496090"/>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Database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5" name="Google Shape;1749;g3123edf8f4c_2_435">
            <a:extLst>
              <a:ext uri="{FF2B5EF4-FFF2-40B4-BE49-F238E27FC236}">
                <a16:creationId xmlns:a16="http://schemas.microsoft.com/office/drawing/2014/main" id="{15655803-627C-1D86-6B22-884E188C14BA}"/>
              </a:ext>
            </a:extLst>
          </p:cNvPr>
          <p:cNvSpPr/>
          <p:nvPr/>
        </p:nvSpPr>
        <p:spPr>
          <a:xfrm>
            <a:off x="174244" y="186299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lvl="0" algn="ctr">
              <a:buSzPts val="1600"/>
            </a:pPr>
            <a:r>
              <a:rPr lang="en-US" sz="1600" b="1" dirty="0">
                <a:latin typeface="Calibri" panose="020F0502020204030204" pitchFamily="34" charset="0"/>
                <a:ea typeface="Calibri" panose="020F0502020204030204" pitchFamily="34" charset="0"/>
                <a:cs typeface="Calibri" panose="020F0502020204030204" pitchFamily="34" charset="0"/>
              </a:rPr>
              <a:t>Foundational Products</a:t>
            </a:r>
          </a:p>
        </p:txBody>
      </p:sp>
      <p:sp>
        <p:nvSpPr>
          <p:cNvPr id="9" name="Google Shape;1745;g3123edf8f4c_2_435">
            <a:extLst>
              <a:ext uri="{FF2B5EF4-FFF2-40B4-BE49-F238E27FC236}">
                <a16:creationId xmlns:a16="http://schemas.microsoft.com/office/drawing/2014/main" id="{DB159F14-0284-AC9D-0F4A-F6E1BA86CDB6}"/>
              </a:ext>
            </a:extLst>
          </p:cNvPr>
          <p:cNvSpPr/>
          <p:nvPr/>
        </p:nvSpPr>
        <p:spPr>
          <a:xfrm>
            <a:off x="9238718" y="4480131"/>
            <a:ext cx="1371943"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0" name="Google Shape;1746;g3123edf8f4c_2_435">
            <a:extLst>
              <a:ext uri="{FF2B5EF4-FFF2-40B4-BE49-F238E27FC236}">
                <a16:creationId xmlns:a16="http://schemas.microsoft.com/office/drawing/2014/main" id="{DA33A5D5-1B1D-B0DB-FD9C-D502E6CD4144}"/>
              </a:ext>
            </a:extLst>
          </p:cNvPr>
          <p:cNvSpPr txBox="1"/>
          <p:nvPr/>
        </p:nvSpPr>
        <p:spPr>
          <a:xfrm>
            <a:off x="9238718" y="4511356"/>
            <a:ext cx="1371943"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 Taxonomy</a:t>
            </a:r>
          </a:p>
        </p:txBody>
      </p:sp>
      <p:sp>
        <p:nvSpPr>
          <p:cNvPr id="7" name="Google Shape;1769;g3123edf8f4c_2_435">
            <a:extLst>
              <a:ext uri="{FF2B5EF4-FFF2-40B4-BE49-F238E27FC236}">
                <a16:creationId xmlns:a16="http://schemas.microsoft.com/office/drawing/2014/main" id="{B44C54CA-1F7A-BD65-F6D5-6B88B356C15A}"/>
              </a:ext>
            </a:extLst>
          </p:cNvPr>
          <p:cNvSpPr txBox="1"/>
          <p:nvPr/>
        </p:nvSpPr>
        <p:spPr>
          <a:xfrm flipH="1">
            <a:off x="5153206" y="6429470"/>
            <a:ext cx="1111952"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Completed</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1" name="Picture 10">
            <a:extLst>
              <a:ext uri="{FF2B5EF4-FFF2-40B4-BE49-F238E27FC236}">
                <a16:creationId xmlns:a16="http://schemas.microsoft.com/office/drawing/2014/main" id="{E6BB3B77-2422-4CA2-303F-6AF6BB712EEC}"/>
              </a:ext>
            </a:extLst>
          </p:cNvPr>
          <p:cNvPicPr>
            <a:picLocks/>
          </p:cNvPicPr>
          <p:nvPr/>
        </p:nvPicPr>
        <p:blipFill>
          <a:blip r:embed="rId10"/>
          <a:stretch>
            <a:fillRect/>
          </a:stretch>
        </p:blipFill>
        <p:spPr>
          <a:xfrm>
            <a:off x="7770755"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696" name="Google Shape;1745;g3123edf8f4c_2_435">
            <a:extLst>
              <a:ext uri="{FF2B5EF4-FFF2-40B4-BE49-F238E27FC236}">
                <a16:creationId xmlns:a16="http://schemas.microsoft.com/office/drawing/2014/main" id="{5D3166C4-6093-FFA0-5D5B-98AB42A8CBED}"/>
              </a:ext>
            </a:extLst>
          </p:cNvPr>
          <p:cNvSpPr/>
          <p:nvPr/>
        </p:nvSpPr>
        <p:spPr>
          <a:xfrm>
            <a:off x="7771099" y="44801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697" name="Google Shape;1746;g3123edf8f4c_2_435">
            <a:extLst>
              <a:ext uri="{FF2B5EF4-FFF2-40B4-BE49-F238E27FC236}">
                <a16:creationId xmlns:a16="http://schemas.microsoft.com/office/drawing/2014/main" id="{ED8159C0-3B34-5B8F-0E21-B1B3404B68A9}"/>
              </a:ext>
            </a:extLst>
          </p:cNvPr>
          <p:cNvSpPr txBox="1"/>
          <p:nvPr/>
        </p:nvSpPr>
        <p:spPr>
          <a:xfrm>
            <a:off x="7771099" y="45113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Content</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4" name="Picture 13">
            <a:extLst>
              <a:ext uri="{FF2B5EF4-FFF2-40B4-BE49-F238E27FC236}">
                <a16:creationId xmlns:a16="http://schemas.microsoft.com/office/drawing/2014/main" id="{52FB9674-6A90-9732-7ECD-53ECB0C524ED}"/>
              </a:ext>
            </a:extLst>
          </p:cNvPr>
          <p:cNvPicPr>
            <a:picLocks/>
          </p:cNvPicPr>
          <p:nvPr/>
        </p:nvPicPr>
        <p:blipFill>
          <a:blip r:embed="rId11"/>
          <a:stretch>
            <a:fillRect/>
          </a:stretch>
        </p:blipFill>
        <p:spPr>
          <a:xfrm>
            <a:off x="10707971"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698" name="Google Shape;1745;g3123edf8f4c_2_435">
            <a:extLst>
              <a:ext uri="{FF2B5EF4-FFF2-40B4-BE49-F238E27FC236}">
                <a16:creationId xmlns:a16="http://schemas.microsoft.com/office/drawing/2014/main" id="{5DCF1102-8108-6515-099E-4DFF9B095BA6}"/>
              </a:ext>
            </a:extLst>
          </p:cNvPr>
          <p:cNvSpPr/>
          <p:nvPr/>
        </p:nvSpPr>
        <p:spPr>
          <a:xfrm>
            <a:off x="10707971" y="448161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699" name="Google Shape;1746;g3123edf8f4c_2_435">
            <a:extLst>
              <a:ext uri="{FF2B5EF4-FFF2-40B4-BE49-F238E27FC236}">
                <a16:creationId xmlns:a16="http://schemas.microsoft.com/office/drawing/2014/main" id="{0888B99A-80E6-CBE0-BDF4-989BC5E7B58E}"/>
              </a:ext>
            </a:extLst>
          </p:cNvPr>
          <p:cNvSpPr txBox="1"/>
          <p:nvPr/>
        </p:nvSpPr>
        <p:spPr>
          <a:xfrm>
            <a:off x="10707971" y="451283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Quality of</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Evidence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0" name="Picture 19">
            <a:extLst>
              <a:ext uri="{FF2B5EF4-FFF2-40B4-BE49-F238E27FC236}">
                <a16:creationId xmlns:a16="http://schemas.microsoft.com/office/drawing/2014/main" id="{460AC657-D269-0FCA-B49B-C07A7F2B55FB}"/>
              </a:ext>
            </a:extLst>
          </p:cNvPr>
          <p:cNvPicPr>
            <a:picLocks/>
          </p:cNvPicPr>
          <p:nvPr/>
        </p:nvPicPr>
        <p:blipFill>
          <a:blip r:embed="rId12"/>
          <a:stretch>
            <a:fillRect/>
          </a:stretch>
        </p:blipFill>
        <p:spPr>
          <a:xfrm>
            <a:off x="923871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30" name="Google Shape;1745;g3123edf8f4c_2_435">
            <a:extLst>
              <a:ext uri="{FF2B5EF4-FFF2-40B4-BE49-F238E27FC236}">
                <a16:creationId xmlns:a16="http://schemas.microsoft.com/office/drawing/2014/main" id="{BBBB4203-4E28-A92A-54BF-40FD106ADD05}"/>
              </a:ext>
            </a:extLst>
          </p:cNvPr>
          <p:cNvSpPr/>
          <p:nvPr/>
        </p:nvSpPr>
        <p:spPr>
          <a:xfrm>
            <a:off x="9238718" y="226770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1" name="Google Shape;1746;g3123edf8f4c_2_435">
            <a:extLst>
              <a:ext uri="{FF2B5EF4-FFF2-40B4-BE49-F238E27FC236}">
                <a16:creationId xmlns:a16="http://schemas.microsoft.com/office/drawing/2014/main" id="{E21F908B-04B4-CD87-7B39-D743261BB0F5}"/>
              </a:ext>
            </a:extLst>
          </p:cNvPr>
          <p:cNvSpPr txBox="1"/>
          <p:nvPr/>
        </p:nvSpPr>
        <p:spPr>
          <a:xfrm>
            <a:off x="9238718" y="229892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Resilience</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Outcomes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4" name="Picture 23">
            <a:extLst>
              <a:ext uri="{FF2B5EF4-FFF2-40B4-BE49-F238E27FC236}">
                <a16:creationId xmlns:a16="http://schemas.microsoft.com/office/drawing/2014/main" id="{F9835284-C467-6B34-4E9C-9BAA0ED83781}"/>
              </a:ext>
            </a:extLst>
          </p:cNvPr>
          <p:cNvPicPr>
            <a:picLocks/>
          </p:cNvPicPr>
          <p:nvPr/>
        </p:nvPicPr>
        <p:blipFill>
          <a:blip r:embed="rId13"/>
          <a:stretch>
            <a:fillRect/>
          </a:stretch>
        </p:blipFill>
        <p:spPr>
          <a:xfrm>
            <a:off x="1069270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21" name="Google Shape;1732;g3123edf8f4c_2_435">
            <a:extLst>
              <a:ext uri="{FF2B5EF4-FFF2-40B4-BE49-F238E27FC236}">
                <a16:creationId xmlns:a16="http://schemas.microsoft.com/office/drawing/2014/main" id="{F33B0899-9F24-8613-310B-A1253C3EEA11}"/>
              </a:ext>
            </a:extLst>
          </p:cNvPr>
          <p:cNvSpPr/>
          <p:nvPr/>
        </p:nvSpPr>
        <p:spPr>
          <a:xfrm>
            <a:off x="10692708" y="2267703"/>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 name="Google Shape;1733;g3123edf8f4c_2_435">
            <a:extLst>
              <a:ext uri="{FF2B5EF4-FFF2-40B4-BE49-F238E27FC236}">
                <a16:creationId xmlns:a16="http://schemas.microsoft.com/office/drawing/2014/main" id="{4A118BD3-21C8-384B-4C44-40CBCE97BB02}"/>
              </a:ext>
            </a:extLst>
          </p:cNvPr>
          <p:cNvSpPr txBox="1"/>
          <p:nvPr/>
        </p:nvSpPr>
        <p:spPr>
          <a:xfrm>
            <a:off x="10829868" y="2298928"/>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Predictive Indices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extLst>
      <p:ext uri="{BB962C8B-B14F-4D97-AF65-F5344CB8AC3E}">
        <p14:creationId xmlns:p14="http://schemas.microsoft.com/office/powerpoint/2010/main" val="1205221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9">
          <a:extLst>
            <a:ext uri="{FF2B5EF4-FFF2-40B4-BE49-F238E27FC236}">
              <a16:creationId xmlns:a16="http://schemas.microsoft.com/office/drawing/2014/main" id="{695E0A55-167C-71C0-5940-B1F526990A40}"/>
            </a:ext>
          </a:extLst>
        </p:cNvPr>
        <p:cNvGrpSpPr/>
        <p:nvPr/>
      </p:nvGrpSpPr>
      <p:grpSpPr>
        <a:xfrm>
          <a:off x="0" y="0"/>
          <a:ext cx="0" cy="0"/>
          <a:chOff x="0" y="0"/>
          <a:chExt cx="0" cy="0"/>
        </a:xfrm>
      </p:grpSpPr>
      <p:sp>
        <p:nvSpPr>
          <p:cNvPr id="1720" name="Google Shape;1720;g3123edf8f4c_2_435">
            <a:extLst>
              <a:ext uri="{FF2B5EF4-FFF2-40B4-BE49-F238E27FC236}">
                <a16:creationId xmlns:a16="http://schemas.microsoft.com/office/drawing/2014/main" id="{6DA2F394-3E5F-E74A-5A88-3C052DD53839}"/>
              </a:ext>
            </a:extLst>
          </p:cNvPr>
          <p:cNvSpPr txBox="1">
            <a:spLocks noGrp="1"/>
          </p:cNvSpPr>
          <p:nvPr>
            <p:ph type="title"/>
          </p:nvPr>
        </p:nvSpPr>
        <p:spPr>
          <a:xfrm>
            <a:off x="573795" y="-77421"/>
            <a:ext cx="10515600" cy="1325700"/>
          </a:xfrm>
          <a:prstGeom prst="rect">
            <a:avLst/>
          </a:prstGeom>
          <a:noFill/>
          <a:ln>
            <a:noFill/>
          </a:ln>
        </p:spPr>
        <p:txBody>
          <a:bodyPr spcFirstLastPara="1" wrap="square" lIns="91425" tIns="45700" rIns="91425" bIns="45700" anchor="ctr" anchorCtr="0">
            <a:normAutofit/>
          </a:bodyPr>
          <a:lstStyle/>
          <a:p>
            <a:r>
              <a:rPr lang="en-US" dirty="0"/>
              <a:t>Research Infrastructure for </a:t>
            </a:r>
            <a:br>
              <a:rPr lang="en-US" dirty="0"/>
            </a:br>
            <a:r>
              <a:rPr lang="en-US" dirty="0"/>
              <a:t>Community Resilience Measurement Science</a:t>
            </a:r>
            <a:endParaRPr lang="en-US" sz="9600" dirty="0"/>
          </a:p>
        </p:txBody>
      </p:sp>
      <p:pic>
        <p:nvPicPr>
          <p:cNvPr id="7" name="Picture 6">
            <a:extLst>
              <a:ext uri="{FF2B5EF4-FFF2-40B4-BE49-F238E27FC236}">
                <a16:creationId xmlns:a16="http://schemas.microsoft.com/office/drawing/2014/main" id="{C6BCB864-D7E7-ED41-6ED5-58FBD44C3DFD}"/>
              </a:ext>
            </a:extLst>
          </p:cNvPr>
          <p:cNvPicPr>
            <a:picLocks/>
          </p:cNvPicPr>
          <p:nvPr/>
        </p:nvPicPr>
        <p:blipFill>
          <a:blip r:embed="rId3"/>
          <a:stretch>
            <a:fillRect/>
          </a:stretch>
        </p:blipFill>
        <p:spPr>
          <a:xfrm>
            <a:off x="1658683"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grpSp>
        <p:nvGrpSpPr>
          <p:cNvPr id="8" name="Group 7">
            <a:extLst>
              <a:ext uri="{FF2B5EF4-FFF2-40B4-BE49-F238E27FC236}">
                <a16:creationId xmlns:a16="http://schemas.microsoft.com/office/drawing/2014/main" id="{3D2607EE-97BE-F6E2-D188-6757294648F1}"/>
              </a:ext>
            </a:extLst>
          </p:cNvPr>
          <p:cNvGrpSpPr/>
          <p:nvPr/>
        </p:nvGrpSpPr>
        <p:grpSpPr>
          <a:xfrm>
            <a:off x="860044" y="2829330"/>
            <a:ext cx="3964746" cy="838200"/>
            <a:chOff x="860044" y="2666770"/>
            <a:chExt cx="3964746" cy="838200"/>
          </a:xfrm>
        </p:grpSpPr>
        <p:cxnSp>
          <p:nvCxnSpPr>
            <p:cNvPr id="11" name="Google Shape;1987;g3123edf8f4c_2_979">
              <a:extLst>
                <a:ext uri="{FF2B5EF4-FFF2-40B4-BE49-F238E27FC236}">
                  <a16:creationId xmlns:a16="http://schemas.microsoft.com/office/drawing/2014/main" id="{BE1F210F-6917-B354-26C5-F49D088AF764}"/>
                </a:ext>
              </a:extLst>
            </p:cNvPr>
            <p:cNvCxnSpPr>
              <a:cxnSpLocks/>
            </p:cNvCxnSpPr>
            <p:nvPr/>
          </p:nvCxnSpPr>
          <p:spPr>
            <a:xfrm>
              <a:off x="860044" y="3485625"/>
              <a:ext cx="3964746" cy="0"/>
            </a:xfrm>
            <a:prstGeom prst="straightConnector1">
              <a:avLst/>
            </a:prstGeom>
            <a:noFill/>
            <a:ln w="38100" cap="flat" cmpd="sng">
              <a:solidFill>
                <a:schemeClr val="dk1"/>
              </a:solidFill>
              <a:prstDash val="solid"/>
              <a:round/>
              <a:headEnd type="none" w="sm" len="sm"/>
              <a:tailEnd type="triangle" w="med" len="med"/>
            </a:ln>
          </p:spPr>
        </p:cxnSp>
        <p:cxnSp>
          <p:nvCxnSpPr>
            <p:cNvPr id="13" name="Google Shape;1987;g3123edf8f4c_2_979">
              <a:extLst>
                <a:ext uri="{FF2B5EF4-FFF2-40B4-BE49-F238E27FC236}">
                  <a16:creationId xmlns:a16="http://schemas.microsoft.com/office/drawing/2014/main" id="{3A1A6AEB-C2D4-8C8B-87C0-F07E523AAC29}"/>
                </a:ext>
              </a:extLst>
            </p:cNvPr>
            <p:cNvCxnSpPr>
              <a:cxnSpLocks/>
            </p:cNvCxnSpPr>
            <p:nvPr/>
          </p:nvCxnSpPr>
          <p:spPr>
            <a:xfrm flipV="1">
              <a:off x="879461" y="2666770"/>
              <a:ext cx="0" cy="838200"/>
            </a:xfrm>
            <a:prstGeom prst="straightConnector1">
              <a:avLst/>
            </a:prstGeom>
            <a:noFill/>
            <a:ln w="38100" cap="flat" cmpd="sng">
              <a:solidFill>
                <a:schemeClr val="dk1"/>
              </a:solidFill>
              <a:prstDash val="solid"/>
              <a:round/>
              <a:headEnd type="none" w="sm" len="sm"/>
              <a:tailEnd type="triangle" w="med" len="med"/>
            </a:ln>
          </p:spPr>
        </p:cxnSp>
      </p:grpSp>
      <p:pic>
        <p:nvPicPr>
          <p:cNvPr id="14" name="Google Shape;1737;g3123edf8f4c_2_435">
            <a:extLst>
              <a:ext uri="{FF2B5EF4-FFF2-40B4-BE49-F238E27FC236}">
                <a16:creationId xmlns:a16="http://schemas.microsoft.com/office/drawing/2014/main" id="{6E876AB0-C990-D51B-DA0A-EF5396BFEEB8}"/>
              </a:ext>
            </a:extLst>
          </p:cNvPr>
          <p:cNvPicPr preferRelativeResize="0"/>
          <p:nvPr/>
        </p:nvPicPr>
        <p:blipFill rotWithShape="1">
          <a:blip r:embed="rId4">
            <a:alphaModFix/>
          </a:blip>
          <a:srcRect l="1521" r="1528"/>
          <a:stretch/>
        </p:blipFill>
        <p:spPr>
          <a:xfrm>
            <a:off x="3110859" y="1862999"/>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grpSp>
        <p:nvGrpSpPr>
          <p:cNvPr id="15" name="Google Shape;1723;g3123edf8f4c_2_435">
            <a:extLst>
              <a:ext uri="{FF2B5EF4-FFF2-40B4-BE49-F238E27FC236}">
                <a16:creationId xmlns:a16="http://schemas.microsoft.com/office/drawing/2014/main" id="{8B2B8378-D30D-6695-AC6A-EFE0582F2D00}"/>
              </a:ext>
            </a:extLst>
          </p:cNvPr>
          <p:cNvGrpSpPr/>
          <p:nvPr/>
        </p:nvGrpSpPr>
        <p:grpSpPr>
          <a:xfrm>
            <a:off x="5510559" y="2542053"/>
            <a:ext cx="6234564" cy="2203681"/>
            <a:chOff x="5454352" y="2532385"/>
            <a:chExt cx="6234564" cy="2203681"/>
          </a:xfrm>
        </p:grpSpPr>
        <p:cxnSp>
          <p:nvCxnSpPr>
            <p:cNvPr id="16" name="Google Shape;1724;g3123edf8f4c_2_435">
              <a:extLst>
                <a:ext uri="{FF2B5EF4-FFF2-40B4-BE49-F238E27FC236}">
                  <a16:creationId xmlns:a16="http://schemas.microsoft.com/office/drawing/2014/main" id="{652CA3CE-1F73-5F39-A619-FDDC74008822}"/>
                </a:ext>
              </a:extLst>
            </p:cNvPr>
            <p:cNvCxnSpPr/>
            <p:nvPr/>
          </p:nvCxnSpPr>
          <p:spPr>
            <a:xfrm flipH="1">
              <a:off x="5454352" y="2536618"/>
              <a:ext cx="964200" cy="647700"/>
            </a:xfrm>
            <a:prstGeom prst="straightConnector1">
              <a:avLst/>
            </a:prstGeom>
            <a:noFill/>
            <a:ln w="38100" cap="flat" cmpd="sng">
              <a:solidFill>
                <a:srgbClr val="0B2540"/>
              </a:solidFill>
              <a:prstDash val="solid"/>
              <a:round/>
              <a:headEnd type="none" w="sm" len="sm"/>
              <a:tailEnd type="none" w="sm" len="sm"/>
            </a:ln>
          </p:spPr>
        </p:cxnSp>
        <p:cxnSp>
          <p:nvCxnSpPr>
            <p:cNvPr id="17" name="Google Shape;1725;g3123edf8f4c_2_435">
              <a:extLst>
                <a:ext uri="{FF2B5EF4-FFF2-40B4-BE49-F238E27FC236}">
                  <a16:creationId xmlns:a16="http://schemas.microsoft.com/office/drawing/2014/main" id="{CEFF8ABC-8248-6DF2-971B-DDCE9E765993}"/>
                </a:ext>
              </a:extLst>
            </p:cNvPr>
            <p:cNvCxnSpPr/>
            <p:nvPr/>
          </p:nvCxnSpPr>
          <p:spPr>
            <a:xfrm rot="10800000">
              <a:off x="5454352" y="4095566"/>
              <a:ext cx="964200" cy="640500"/>
            </a:xfrm>
            <a:prstGeom prst="straightConnector1">
              <a:avLst/>
            </a:prstGeom>
            <a:noFill/>
            <a:ln w="38100" cap="flat" cmpd="sng">
              <a:solidFill>
                <a:srgbClr val="0B2540"/>
              </a:solidFill>
              <a:prstDash val="solid"/>
              <a:round/>
              <a:headEnd type="none" w="sm" len="sm"/>
              <a:tailEnd type="none" w="sm" len="sm"/>
            </a:ln>
          </p:spPr>
        </p:cxnSp>
        <p:cxnSp>
          <p:nvCxnSpPr>
            <p:cNvPr id="18" name="Google Shape;1726;g3123edf8f4c_2_435">
              <a:extLst>
                <a:ext uri="{FF2B5EF4-FFF2-40B4-BE49-F238E27FC236}">
                  <a16:creationId xmlns:a16="http://schemas.microsoft.com/office/drawing/2014/main" id="{8A7C3B2C-F1F6-96F0-E6FA-D64B83BD097D}"/>
                </a:ext>
              </a:extLst>
            </p:cNvPr>
            <p:cNvCxnSpPr/>
            <p:nvPr/>
          </p:nvCxnSpPr>
          <p:spPr>
            <a:xfrm rot="10800000">
              <a:off x="6418516" y="2532385"/>
              <a:ext cx="5270400" cy="0"/>
            </a:xfrm>
            <a:prstGeom prst="straightConnector1">
              <a:avLst/>
            </a:prstGeom>
            <a:noFill/>
            <a:ln w="38100" cap="flat" cmpd="sng">
              <a:solidFill>
                <a:srgbClr val="0B2540"/>
              </a:solidFill>
              <a:prstDash val="solid"/>
              <a:round/>
              <a:headEnd type="none" w="sm" len="sm"/>
              <a:tailEnd type="none" w="sm" len="sm"/>
            </a:ln>
          </p:spPr>
        </p:cxnSp>
        <p:cxnSp>
          <p:nvCxnSpPr>
            <p:cNvPr id="19" name="Google Shape;1727;g3123edf8f4c_2_435">
              <a:extLst>
                <a:ext uri="{FF2B5EF4-FFF2-40B4-BE49-F238E27FC236}">
                  <a16:creationId xmlns:a16="http://schemas.microsoft.com/office/drawing/2014/main" id="{3E8B2CC7-9921-BE71-F5CE-CFC995934589}"/>
                </a:ext>
              </a:extLst>
            </p:cNvPr>
            <p:cNvCxnSpPr/>
            <p:nvPr/>
          </p:nvCxnSpPr>
          <p:spPr>
            <a:xfrm rot="10800000">
              <a:off x="6418516" y="4736066"/>
              <a:ext cx="5270400" cy="0"/>
            </a:xfrm>
            <a:prstGeom prst="straightConnector1">
              <a:avLst/>
            </a:prstGeom>
            <a:noFill/>
            <a:ln w="38100" cap="flat" cmpd="sng">
              <a:solidFill>
                <a:srgbClr val="0B2540"/>
              </a:solidFill>
              <a:prstDash val="solid"/>
              <a:round/>
              <a:headEnd type="none" w="sm" len="sm"/>
              <a:tailEnd type="none" w="sm" len="sm"/>
            </a:ln>
          </p:spPr>
        </p:cxnSp>
      </p:grpSp>
      <p:pic>
        <p:nvPicPr>
          <p:cNvPr id="20" name="Google Shape;1731;g3123edf8f4c_2_435">
            <a:extLst>
              <a:ext uri="{FF2B5EF4-FFF2-40B4-BE49-F238E27FC236}">
                <a16:creationId xmlns:a16="http://schemas.microsoft.com/office/drawing/2014/main" id="{2CD64F43-B929-8451-1F0A-A3549292C31B}"/>
              </a:ext>
            </a:extLst>
          </p:cNvPr>
          <p:cNvPicPr preferRelativeResize="0"/>
          <p:nvPr/>
        </p:nvPicPr>
        <p:blipFill rotWithShape="1">
          <a:blip r:embed="rId5">
            <a:alphaModFix/>
          </a:blip>
          <a:srcRect r="14944"/>
          <a:stretch/>
        </p:blipFill>
        <p:spPr>
          <a:xfrm>
            <a:off x="3112497" y="4053385"/>
            <a:ext cx="1371599"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21" name="Google Shape;1732;g3123edf8f4c_2_435">
            <a:extLst>
              <a:ext uri="{FF2B5EF4-FFF2-40B4-BE49-F238E27FC236}">
                <a16:creationId xmlns:a16="http://schemas.microsoft.com/office/drawing/2014/main" id="{137F8FF1-6BAD-0944-70CF-0C9B3F3A1F44}"/>
              </a:ext>
            </a:extLst>
          </p:cNvPr>
          <p:cNvSpPr/>
          <p:nvPr/>
        </p:nvSpPr>
        <p:spPr>
          <a:xfrm>
            <a:off x="3112497" y="4454406"/>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 name="Google Shape;1733;g3123edf8f4c_2_435">
            <a:extLst>
              <a:ext uri="{FF2B5EF4-FFF2-40B4-BE49-F238E27FC236}">
                <a16:creationId xmlns:a16="http://schemas.microsoft.com/office/drawing/2014/main" id="{43919981-BAC1-8C76-3DCC-339A26468B9D}"/>
              </a:ext>
            </a:extLst>
          </p:cNvPr>
          <p:cNvSpPr txBox="1"/>
          <p:nvPr/>
        </p:nvSpPr>
        <p:spPr>
          <a:xfrm>
            <a:off x="3249657" y="4485631"/>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Interactive</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3" name="Google Shape;1734;g3123edf8f4c_2_435">
            <a:extLst>
              <a:ext uri="{FF2B5EF4-FFF2-40B4-BE49-F238E27FC236}">
                <a16:creationId xmlns:a16="http://schemas.microsoft.com/office/drawing/2014/main" id="{AD1E23C2-2BA7-77C2-6C05-C0920AE04DCC}"/>
              </a:ext>
            </a:extLst>
          </p:cNvPr>
          <p:cNvPicPr preferRelativeResize="0"/>
          <p:nvPr/>
        </p:nvPicPr>
        <p:blipFill rotWithShape="1">
          <a:blip r:embed="rId6">
            <a:alphaModFix/>
          </a:blip>
          <a:srcRect r="20959"/>
          <a:stretch/>
        </p:blipFill>
        <p:spPr>
          <a:xfrm>
            <a:off x="1642552" y="1862999"/>
            <a:ext cx="1371599" cy="1371599"/>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24" name="Google Shape;1735;g3123edf8f4c_2_435">
            <a:extLst>
              <a:ext uri="{FF2B5EF4-FFF2-40B4-BE49-F238E27FC236}">
                <a16:creationId xmlns:a16="http://schemas.microsoft.com/office/drawing/2014/main" id="{2746BBC8-A7B3-8018-8114-BD47686B8310}"/>
              </a:ext>
            </a:extLst>
          </p:cNvPr>
          <p:cNvSpPr/>
          <p:nvPr/>
        </p:nvSpPr>
        <p:spPr>
          <a:xfrm>
            <a:off x="1642552"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 name="Google Shape;1736;g3123edf8f4c_2_435">
            <a:extLst>
              <a:ext uri="{FF2B5EF4-FFF2-40B4-BE49-F238E27FC236}">
                <a16:creationId xmlns:a16="http://schemas.microsoft.com/office/drawing/2014/main" id="{EBA54157-8DA4-8A87-2D87-928F3B2BD493}"/>
              </a:ext>
            </a:extLst>
          </p:cNvPr>
          <p:cNvSpPr txBox="1"/>
          <p:nvPr/>
        </p:nvSpPr>
        <p:spPr>
          <a:xfrm>
            <a:off x="1779712" y="2305505"/>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Inventory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6" name="Google Shape;1738;g3123edf8f4c_2_435">
            <a:extLst>
              <a:ext uri="{FF2B5EF4-FFF2-40B4-BE49-F238E27FC236}">
                <a16:creationId xmlns:a16="http://schemas.microsoft.com/office/drawing/2014/main" id="{6D010B20-98D5-DC6B-FAF9-334218B2D7E6}"/>
              </a:ext>
            </a:extLst>
          </p:cNvPr>
          <p:cNvPicPr preferRelativeResize="0"/>
          <p:nvPr/>
        </p:nvPicPr>
        <p:blipFill rotWithShape="1">
          <a:blip r:embed="rId7">
            <a:alphaModFix/>
          </a:blip>
          <a:srcRect l="3957" r="2430" b="6393"/>
          <a:stretch/>
        </p:blipFill>
        <p:spPr>
          <a:xfrm>
            <a:off x="190025" y="4053384"/>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sp>
        <p:nvSpPr>
          <p:cNvPr id="28" name="Google Shape;1739;g3123edf8f4c_2_435">
            <a:extLst>
              <a:ext uri="{FF2B5EF4-FFF2-40B4-BE49-F238E27FC236}">
                <a16:creationId xmlns:a16="http://schemas.microsoft.com/office/drawing/2014/main" id="{93120D2B-E900-5DC3-A717-1C668097A127}"/>
              </a:ext>
            </a:extLst>
          </p:cNvPr>
          <p:cNvSpPr txBox="1"/>
          <p:nvPr/>
        </p:nvSpPr>
        <p:spPr>
          <a:xfrm>
            <a:off x="190025" y="4493605"/>
            <a:ext cx="1371600" cy="486300"/>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6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Data</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0" name="Google Shape;1740;g3123edf8f4c_2_435">
            <a:extLst>
              <a:ext uri="{FF2B5EF4-FFF2-40B4-BE49-F238E27FC236}">
                <a16:creationId xmlns:a16="http://schemas.microsoft.com/office/drawing/2014/main" id="{165FA072-83B3-FBAF-C8AA-3B53BFF5A82D}"/>
              </a:ext>
            </a:extLst>
          </p:cNvPr>
          <p:cNvSpPr/>
          <p:nvPr/>
        </p:nvSpPr>
        <p:spPr>
          <a:xfrm>
            <a:off x="3110859"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1" name="Google Shape;1741;g3123edf8f4c_2_435">
            <a:extLst>
              <a:ext uri="{FF2B5EF4-FFF2-40B4-BE49-F238E27FC236}">
                <a16:creationId xmlns:a16="http://schemas.microsoft.com/office/drawing/2014/main" id="{E32B635E-2314-9AB3-3E63-9F3F5DCFB032}"/>
              </a:ext>
            </a:extLst>
          </p:cNvPr>
          <p:cNvSpPr txBox="1"/>
          <p:nvPr/>
        </p:nvSpPr>
        <p:spPr>
          <a:xfrm>
            <a:off x="3110859" y="2305505"/>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Annotated Bibliography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2" name="Google Shape;1742;g3123edf8f4c_2_435">
            <a:extLst>
              <a:ext uri="{FF2B5EF4-FFF2-40B4-BE49-F238E27FC236}">
                <a16:creationId xmlns:a16="http://schemas.microsoft.com/office/drawing/2014/main" id="{077B2DFB-8C7C-67C2-E320-9906672BE594}"/>
              </a:ext>
            </a:extLst>
          </p:cNvPr>
          <p:cNvSpPr/>
          <p:nvPr/>
        </p:nvSpPr>
        <p:spPr>
          <a:xfrm>
            <a:off x="190025" y="4465064"/>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3" name="Google Shape;1743;g3123edf8f4c_2_435">
            <a:extLst>
              <a:ext uri="{FF2B5EF4-FFF2-40B4-BE49-F238E27FC236}">
                <a16:creationId xmlns:a16="http://schemas.microsoft.com/office/drawing/2014/main" id="{63F415DF-214F-F5F4-7BAF-6FDF831C6AF0}"/>
              </a:ext>
            </a:extLst>
          </p:cNvPr>
          <p:cNvSpPr txBox="1"/>
          <p:nvPr/>
        </p:nvSpPr>
        <p:spPr>
          <a:xfrm>
            <a:off x="190025" y="4496291"/>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Analysis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04" name="Google Shape;1744;g3123edf8f4c_2_435">
            <a:extLst>
              <a:ext uri="{FF2B5EF4-FFF2-40B4-BE49-F238E27FC236}">
                <a16:creationId xmlns:a16="http://schemas.microsoft.com/office/drawing/2014/main" id="{C3D368E3-AB21-9DBB-21F2-3FB4411037BC}"/>
              </a:ext>
            </a:extLst>
          </p:cNvPr>
          <p:cNvPicPr preferRelativeResize="0"/>
          <p:nvPr/>
        </p:nvPicPr>
        <p:blipFill rotWithShape="1">
          <a:blip r:embed="rId8">
            <a:alphaModFix/>
          </a:blip>
          <a:srcRect l="3322" r="7826"/>
          <a:stretch/>
        </p:blipFill>
        <p:spPr>
          <a:xfrm>
            <a:off x="7782761" y="1855451"/>
            <a:ext cx="1371599" cy="1371601"/>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705" name="Google Shape;1745;g3123edf8f4c_2_435">
            <a:extLst>
              <a:ext uri="{FF2B5EF4-FFF2-40B4-BE49-F238E27FC236}">
                <a16:creationId xmlns:a16="http://schemas.microsoft.com/office/drawing/2014/main" id="{3FA38F0F-99DC-26CD-FFED-B4178DB59D15}"/>
              </a:ext>
            </a:extLst>
          </p:cNvPr>
          <p:cNvSpPr/>
          <p:nvPr/>
        </p:nvSpPr>
        <p:spPr>
          <a:xfrm>
            <a:off x="7782761" y="22669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6" name="Google Shape;1746;g3123edf8f4c_2_435">
            <a:extLst>
              <a:ext uri="{FF2B5EF4-FFF2-40B4-BE49-F238E27FC236}">
                <a16:creationId xmlns:a16="http://schemas.microsoft.com/office/drawing/2014/main" id="{76A9757B-D366-5FC4-21A4-095DDF12C77D}"/>
              </a:ext>
            </a:extLst>
          </p:cNvPr>
          <p:cNvSpPr txBox="1"/>
          <p:nvPr/>
        </p:nvSpPr>
        <p:spPr>
          <a:xfrm>
            <a:off x="7782761" y="22981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Construct 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7" name="Google Shape;1749;g3123edf8f4c_2_435">
            <a:extLst>
              <a:ext uri="{FF2B5EF4-FFF2-40B4-BE49-F238E27FC236}">
                <a16:creationId xmlns:a16="http://schemas.microsoft.com/office/drawing/2014/main" id="{3F69FDF7-810D-7898-31B0-D6199E25AB88}"/>
              </a:ext>
            </a:extLst>
          </p:cNvPr>
          <p:cNvSpPr/>
          <p:nvPr/>
        </p:nvSpPr>
        <p:spPr>
          <a:xfrm>
            <a:off x="6302448" y="1855451"/>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Criterion Validity</a:t>
            </a:r>
            <a:endParaRPr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8" name="Google Shape;1750;g3123edf8f4c_2_435">
            <a:extLst>
              <a:ext uri="{FF2B5EF4-FFF2-40B4-BE49-F238E27FC236}">
                <a16:creationId xmlns:a16="http://schemas.microsoft.com/office/drawing/2014/main" id="{B74D5349-FE03-65E5-7544-6CA753F567C7}"/>
              </a:ext>
            </a:extLst>
          </p:cNvPr>
          <p:cNvSpPr/>
          <p:nvPr/>
        </p:nvSpPr>
        <p:spPr>
          <a:xfrm>
            <a:off x="6302448" y="405060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Translational Validity</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09" name="Google Shape;1751;g3123edf8f4c_2_435">
            <a:extLst>
              <a:ext uri="{FF2B5EF4-FFF2-40B4-BE49-F238E27FC236}">
                <a16:creationId xmlns:a16="http://schemas.microsoft.com/office/drawing/2014/main" id="{BC81F5AF-0079-48D9-40DA-98AAFAE4B845}"/>
              </a:ext>
            </a:extLst>
          </p:cNvPr>
          <p:cNvSpPr/>
          <p:nvPr/>
        </p:nvSpPr>
        <p:spPr>
          <a:xfrm>
            <a:off x="4824790" y="2962385"/>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Indicator Selection and Validation</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0" name="Google Shape;1753;g3123edf8f4c_2_435">
            <a:extLst>
              <a:ext uri="{FF2B5EF4-FFF2-40B4-BE49-F238E27FC236}">
                <a16:creationId xmlns:a16="http://schemas.microsoft.com/office/drawing/2014/main" id="{682E2BFA-70C8-3507-7DBC-D4B25D113D2C}"/>
              </a:ext>
            </a:extLst>
          </p:cNvPr>
          <p:cNvSpPr/>
          <p:nvPr/>
        </p:nvSpPr>
        <p:spPr>
          <a:xfrm>
            <a:off x="9239062" y="4050609"/>
            <a:ext cx="1371600" cy="1371600"/>
          </a:xfrm>
          <a:prstGeom prst="rect">
            <a:avLst/>
          </a:prstGeom>
          <a:blipFill rotWithShape="1">
            <a:blip r:embed="rId9">
              <a:alphaModFix/>
            </a:blip>
            <a:stretch>
              <a:fillRect/>
            </a:stretch>
          </a:blip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1" name="Google Shape;1756;g3123edf8f4c_2_435">
            <a:extLst>
              <a:ext uri="{FF2B5EF4-FFF2-40B4-BE49-F238E27FC236}">
                <a16:creationId xmlns:a16="http://schemas.microsoft.com/office/drawing/2014/main" id="{1BBF0DD8-641C-F395-DAA5-6B180652B6FD}"/>
              </a:ext>
            </a:extLst>
          </p:cNvPr>
          <p:cNvSpPr txBox="1"/>
          <p:nvPr/>
        </p:nvSpPr>
        <p:spPr>
          <a:xfrm>
            <a:off x="7780106"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2023)</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2" name="Google Shape;1757;g3123edf8f4c_2_435">
            <a:extLst>
              <a:ext uri="{FF2B5EF4-FFF2-40B4-BE49-F238E27FC236}">
                <a16:creationId xmlns:a16="http://schemas.microsoft.com/office/drawing/2014/main" id="{9573E9EF-E27D-0814-A5A9-8A1ED728ED8C}"/>
              </a:ext>
            </a:extLst>
          </p:cNvPr>
          <p:cNvSpPr txBox="1"/>
          <p:nvPr/>
        </p:nvSpPr>
        <p:spPr>
          <a:xfrm>
            <a:off x="9239061"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3" name="Google Shape;1758;g3123edf8f4c_2_435">
            <a:extLst>
              <a:ext uri="{FF2B5EF4-FFF2-40B4-BE49-F238E27FC236}">
                <a16:creationId xmlns:a16="http://schemas.microsoft.com/office/drawing/2014/main" id="{B0928250-B731-2CA1-5C3B-0F8EA4CDE2EC}"/>
              </a:ext>
            </a:extLst>
          </p:cNvPr>
          <p:cNvSpPr txBox="1"/>
          <p:nvPr/>
        </p:nvSpPr>
        <p:spPr>
          <a:xfrm>
            <a:off x="10692708"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rPr>
              <a:t>(Gu et al., 2026)</a:t>
            </a:r>
            <a:endParaRPr sz="14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4" name="Google Shape;1759;g3123edf8f4c_2_435">
            <a:extLst>
              <a:ext uri="{FF2B5EF4-FFF2-40B4-BE49-F238E27FC236}">
                <a16:creationId xmlns:a16="http://schemas.microsoft.com/office/drawing/2014/main" id="{F22DD437-EDBB-FD78-616D-15CB0E8F89FB}"/>
              </a:ext>
            </a:extLst>
          </p:cNvPr>
          <p:cNvSpPr txBox="1"/>
          <p:nvPr/>
        </p:nvSpPr>
        <p:spPr>
          <a:xfrm>
            <a:off x="1591008"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5" name="Google Shape;1760;g3123edf8f4c_2_435">
            <a:extLst>
              <a:ext uri="{FF2B5EF4-FFF2-40B4-BE49-F238E27FC236}">
                <a16:creationId xmlns:a16="http://schemas.microsoft.com/office/drawing/2014/main" id="{2FACCD0E-47E7-7445-50D9-99B7584952DC}"/>
              </a:ext>
            </a:extLst>
          </p:cNvPr>
          <p:cNvSpPr txBox="1"/>
          <p:nvPr/>
        </p:nvSpPr>
        <p:spPr>
          <a:xfrm>
            <a:off x="187370" y="5446356"/>
            <a:ext cx="1371479"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(Loerzel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6" name="Google Shape;1761;g3123edf8f4c_2_435">
            <a:extLst>
              <a:ext uri="{FF2B5EF4-FFF2-40B4-BE49-F238E27FC236}">
                <a16:creationId xmlns:a16="http://schemas.microsoft.com/office/drawing/2014/main" id="{6C95E311-56D5-CD47-B59C-466919F19CEB}"/>
              </a:ext>
            </a:extLst>
          </p:cNvPr>
          <p:cNvSpPr txBox="1"/>
          <p:nvPr/>
        </p:nvSpPr>
        <p:spPr>
          <a:xfrm>
            <a:off x="777745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7" name="Google Shape;1762;g3123edf8f4c_2_435">
            <a:extLst>
              <a:ext uri="{FF2B5EF4-FFF2-40B4-BE49-F238E27FC236}">
                <a16:creationId xmlns:a16="http://schemas.microsoft.com/office/drawing/2014/main" id="{0992B778-11FB-0C34-E11F-D29AE634B5B1}"/>
              </a:ext>
            </a:extLst>
          </p:cNvPr>
          <p:cNvSpPr txBox="1"/>
          <p:nvPr/>
        </p:nvSpPr>
        <p:spPr>
          <a:xfrm>
            <a:off x="923906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2024)</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8" name="Google Shape;1763;g3123edf8f4c_2_435">
            <a:extLst>
              <a:ext uri="{FF2B5EF4-FFF2-40B4-BE49-F238E27FC236}">
                <a16:creationId xmlns:a16="http://schemas.microsoft.com/office/drawing/2014/main" id="{B169C970-5B70-7B1A-48AF-72EEBDA223EB}"/>
              </a:ext>
            </a:extLst>
          </p:cNvPr>
          <p:cNvSpPr txBox="1"/>
          <p:nvPr/>
        </p:nvSpPr>
        <p:spPr>
          <a:xfrm>
            <a:off x="10692708"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19" name="Google Shape;1764;g3123edf8f4c_2_435">
            <a:extLst>
              <a:ext uri="{FF2B5EF4-FFF2-40B4-BE49-F238E27FC236}">
                <a16:creationId xmlns:a16="http://schemas.microsoft.com/office/drawing/2014/main" id="{B4BE1106-6337-F470-EF6C-727ECA333680}"/>
              </a:ext>
            </a:extLst>
          </p:cNvPr>
          <p:cNvSpPr/>
          <p:nvPr/>
        </p:nvSpPr>
        <p:spPr>
          <a:xfrm>
            <a:off x="71121" y="1555617"/>
            <a:ext cx="4516340" cy="4206929"/>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722" name="Google Shape;1767;g3123edf8f4c_2_435">
            <a:extLst>
              <a:ext uri="{FF2B5EF4-FFF2-40B4-BE49-F238E27FC236}">
                <a16:creationId xmlns:a16="http://schemas.microsoft.com/office/drawing/2014/main" id="{F71C381F-114A-A5C9-E384-FE59D0A99042}"/>
              </a:ext>
            </a:extLst>
          </p:cNvPr>
          <p:cNvSpPr/>
          <p:nvPr/>
        </p:nvSpPr>
        <p:spPr>
          <a:xfrm>
            <a:off x="4911920" y="6119424"/>
            <a:ext cx="241200" cy="228600"/>
          </a:xfrm>
          <a:prstGeom prst="roundRect">
            <a:avLst>
              <a:gd name="adj" fmla="val 16667"/>
            </a:avLst>
          </a:prstGeom>
          <a:solidFill>
            <a:srgbClr val="F7CAAC"/>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29" name="Google Shape;1768;g3123edf8f4c_2_435">
            <a:extLst>
              <a:ext uri="{FF2B5EF4-FFF2-40B4-BE49-F238E27FC236}">
                <a16:creationId xmlns:a16="http://schemas.microsoft.com/office/drawing/2014/main" id="{85EC11C0-7D58-E9C9-096D-766F0B0486D7}"/>
              </a:ext>
            </a:extLst>
          </p:cNvPr>
          <p:cNvSpPr/>
          <p:nvPr/>
        </p:nvSpPr>
        <p:spPr>
          <a:xfrm>
            <a:off x="4911920" y="6442108"/>
            <a:ext cx="241200" cy="228600"/>
          </a:xfrm>
          <a:prstGeom prst="roundRect">
            <a:avLst>
              <a:gd name="adj" fmla="val 16667"/>
            </a:avLst>
          </a:prstGeom>
          <a:solidFill>
            <a:srgbClr val="B3C6E7"/>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47" name="Google Shape;1769;g3123edf8f4c_2_435">
            <a:extLst>
              <a:ext uri="{FF2B5EF4-FFF2-40B4-BE49-F238E27FC236}">
                <a16:creationId xmlns:a16="http://schemas.microsoft.com/office/drawing/2014/main" id="{EC73BD99-C8BD-56D1-AE24-59DF11F914D3}"/>
              </a:ext>
            </a:extLst>
          </p:cNvPr>
          <p:cNvSpPr txBox="1"/>
          <p:nvPr/>
        </p:nvSpPr>
        <p:spPr>
          <a:xfrm flipH="1">
            <a:off x="5153205" y="6105380"/>
            <a:ext cx="1111953"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 Progress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2" name="Google Shape;1815;g3123edf8f4c_2_489">
            <a:extLst>
              <a:ext uri="{FF2B5EF4-FFF2-40B4-BE49-F238E27FC236}">
                <a16:creationId xmlns:a16="http://schemas.microsoft.com/office/drawing/2014/main" id="{3B28CF11-1C23-F9F9-40B9-B4F35B383F73}"/>
              </a:ext>
            </a:extLst>
          </p:cNvPr>
          <p:cNvSpPr txBox="1"/>
          <p:nvPr/>
        </p:nvSpPr>
        <p:spPr>
          <a:xfrm>
            <a:off x="1641428" y="5458262"/>
            <a:ext cx="1386924"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et al., 2025)</a:t>
            </a:r>
          </a:p>
        </p:txBody>
      </p:sp>
      <p:sp>
        <p:nvSpPr>
          <p:cNvPr id="1754" name="Google Shape;1759;g3123edf8f4c_2_435">
            <a:extLst>
              <a:ext uri="{FF2B5EF4-FFF2-40B4-BE49-F238E27FC236}">
                <a16:creationId xmlns:a16="http://schemas.microsoft.com/office/drawing/2014/main" id="{EEF377C7-BD1C-865E-545F-B088F599825C}"/>
              </a:ext>
            </a:extLst>
          </p:cNvPr>
          <p:cNvSpPr txBox="1"/>
          <p:nvPr/>
        </p:nvSpPr>
        <p:spPr>
          <a:xfrm>
            <a:off x="3069163"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(Walpole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55" name="Google Shape;1735;g3123edf8f4c_2_435">
            <a:extLst>
              <a:ext uri="{FF2B5EF4-FFF2-40B4-BE49-F238E27FC236}">
                <a16:creationId xmlns:a16="http://schemas.microsoft.com/office/drawing/2014/main" id="{4E057AA6-8EFE-E103-D926-257B766431D2}"/>
              </a:ext>
            </a:extLst>
          </p:cNvPr>
          <p:cNvSpPr/>
          <p:nvPr/>
        </p:nvSpPr>
        <p:spPr>
          <a:xfrm>
            <a:off x="1658684" y="445354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5" name="Google Shape;1730;g3123edf8f4c_2_435">
            <a:extLst>
              <a:ext uri="{FF2B5EF4-FFF2-40B4-BE49-F238E27FC236}">
                <a16:creationId xmlns:a16="http://schemas.microsoft.com/office/drawing/2014/main" id="{BF411D12-D0E4-873F-D64D-FCB929C74A80}"/>
              </a:ext>
            </a:extLst>
          </p:cNvPr>
          <p:cNvSpPr txBox="1"/>
          <p:nvPr/>
        </p:nvSpPr>
        <p:spPr>
          <a:xfrm>
            <a:off x="1786190" y="4496090"/>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Database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66" name="Google Shape;1749;g3123edf8f4c_2_435">
            <a:extLst>
              <a:ext uri="{FF2B5EF4-FFF2-40B4-BE49-F238E27FC236}">
                <a16:creationId xmlns:a16="http://schemas.microsoft.com/office/drawing/2014/main" id="{1D1C22F2-E509-5CA8-F0E6-A180BF04F545}"/>
              </a:ext>
            </a:extLst>
          </p:cNvPr>
          <p:cNvSpPr/>
          <p:nvPr/>
        </p:nvSpPr>
        <p:spPr>
          <a:xfrm>
            <a:off x="174244" y="186299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lvl="0" algn="ctr">
              <a:buSzPts val="1600"/>
            </a:pPr>
            <a:r>
              <a:rPr lang="en-US" sz="1600" b="1" dirty="0">
                <a:latin typeface="Calibri" panose="020F0502020204030204" pitchFamily="34" charset="0"/>
                <a:ea typeface="Calibri" panose="020F0502020204030204" pitchFamily="34" charset="0"/>
                <a:cs typeface="Calibri" panose="020F0502020204030204" pitchFamily="34" charset="0"/>
              </a:rPr>
              <a:t>Foundational Products</a:t>
            </a:r>
          </a:p>
        </p:txBody>
      </p:sp>
      <p:sp>
        <p:nvSpPr>
          <p:cNvPr id="1770" name="Google Shape;1745;g3123edf8f4c_2_435">
            <a:extLst>
              <a:ext uri="{FF2B5EF4-FFF2-40B4-BE49-F238E27FC236}">
                <a16:creationId xmlns:a16="http://schemas.microsoft.com/office/drawing/2014/main" id="{4A489A75-BDFD-A5B1-7795-AD74179357CD}"/>
              </a:ext>
            </a:extLst>
          </p:cNvPr>
          <p:cNvSpPr/>
          <p:nvPr/>
        </p:nvSpPr>
        <p:spPr>
          <a:xfrm>
            <a:off x="9238718" y="4480131"/>
            <a:ext cx="1371943"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71" name="Google Shape;1746;g3123edf8f4c_2_435">
            <a:extLst>
              <a:ext uri="{FF2B5EF4-FFF2-40B4-BE49-F238E27FC236}">
                <a16:creationId xmlns:a16="http://schemas.microsoft.com/office/drawing/2014/main" id="{772DFB77-1960-9AEB-C2E2-05BE89BC5F0A}"/>
              </a:ext>
            </a:extLst>
          </p:cNvPr>
          <p:cNvSpPr txBox="1"/>
          <p:nvPr/>
        </p:nvSpPr>
        <p:spPr>
          <a:xfrm>
            <a:off x="9238718" y="4511356"/>
            <a:ext cx="1371943"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 Taxonomy</a:t>
            </a:r>
          </a:p>
        </p:txBody>
      </p:sp>
      <p:sp>
        <p:nvSpPr>
          <p:cNvPr id="1772" name="Google Shape;1769;g3123edf8f4c_2_435">
            <a:extLst>
              <a:ext uri="{FF2B5EF4-FFF2-40B4-BE49-F238E27FC236}">
                <a16:creationId xmlns:a16="http://schemas.microsoft.com/office/drawing/2014/main" id="{DC816764-D491-766E-F4FE-87B11FA18095}"/>
              </a:ext>
            </a:extLst>
          </p:cNvPr>
          <p:cNvSpPr txBox="1"/>
          <p:nvPr/>
        </p:nvSpPr>
        <p:spPr>
          <a:xfrm flipH="1">
            <a:off x="5153206" y="6429470"/>
            <a:ext cx="1111952"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Completed</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73" name="Picture 1772">
            <a:extLst>
              <a:ext uri="{FF2B5EF4-FFF2-40B4-BE49-F238E27FC236}">
                <a16:creationId xmlns:a16="http://schemas.microsoft.com/office/drawing/2014/main" id="{24DCB39A-46FC-77AC-60B0-B73C559A32AC}"/>
              </a:ext>
            </a:extLst>
          </p:cNvPr>
          <p:cNvPicPr>
            <a:picLocks/>
          </p:cNvPicPr>
          <p:nvPr/>
        </p:nvPicPr>
        <p:blipFill>
          <a:blip r:embed="rId10"/>
          <a:stretch>
            <a:fillRect/>
          </a:stretch>
        </p:blipFill>
        <p:spPr>
          <a:xfrm>
            <a:off x="7770755"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774" name="Google Shape;1745;g3123edf8f4c_2_435">
            <a:extLst>
              <a:ext uri="{FF2B5EF4-FFF2-40B4-BE49-F238E27FC236}">
                <a16:creationId xmlns:a16="http://schemas.microsoft.com/office/drawing/2014/main" id="{1CA5D2A2-E60F-E875-A4F7-1D32F2A15D15}"/>
              </a:ext>
            </a:extLst>
          </p:cNvPr>
          <p:cNvSpPr/>
          <p:nvPr/>
        </p:nvSpPr>
        <p:spPr>
          <a:xfrm>
            <a:off x="7771099" y="44801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75" name="Google Shape;1746;g3123edf8f4c_2_435">
            <a:extLst>
              <a:ext uri="{FF2B5EF4-FFF2-40B4-BE49-F238E27FC236}">
                <a16:creationId xmlns:a16="http://schemas.microsoft.com/office/drawing/2014/main" id="{EC737EE3-760E-D544-8A38-1CCF5697F789}"/>
              </a:ext>
            </a:extLst>
          </p:cNvPr>
          <p:cNvSpPr txBox="1"/>
          <p:nvPr/>
        </p:nvSpPr>
        <p:spPr>
          <a:xfrm>
            <a:off x="7771099" y="45113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Content</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76" name="Picture 1775">
            <a:extLst>
              <a:ext uri="{FF2B5EF4-FFF2-40B4-BE49-F238E27FC236}">
                <a16:creationId xmlns:a16="http://schemas.microsoft.com/office/drawing/2014/main" id="{73CE04DD-76F7-B6C9-D9AB-EFFEDCBD13C5}"/>
              </a:ext>
            </a:extLst>
          </p:cNvPr>
          <p:cNvPicPr>
            <a:picLocks/>
          </p:cNvPicPr>
          <p:nvPr/>
        </p:nvPicPr>
        <p:blipFill>
          <a:blip r:embed="rId11"/>
          <a:stretch>
            <a:fillRect/>
          </a:stretch>
        </p:blipFill>
        <p:spPr>
          <a:xfrm>
            <a:off x="10707971"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777" name="Google Shape;1745;g3123edf8f4c_2_435">
            <a:extLst>
              <a:ext uri="{FF2B5EF4-FFF2-40B4-BE49-F238E27FC236}">
                <a16:creationId xmlns:a16="http://schemas.microsoft.com/office/drawing/2014/main" id="{5D34B9E1-B5BC-5311-6B09-FCB348F206BB}"/>
              </a:ext>
            </a:extLst>
          </p:cNvPr>
          <p:cNvSpPr/>
          <p:nvPr/>
        </p:nvSpPr>
        <p:spPr>
          <a:xfrm>
            <a:off x="10707971" y="448161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78" name="Google Shape;1746;g3123edf8f4c_2_435">
            <a:extLst>
              <a:ext uri="{FF2B5EF4-FFF2-40B4-BE49-F238E27FC236}">
                <a16:creationId xmlns:a16="http://schemas.microsoft.com/office/drawing/2014/main" id="{B0FF848E-D9C5-798C-BC2C-2172A2DE173A}"/>
              </a:ext>
            </a:extLst>
          </p:cNvPr>
          <p:cNvSpPr txBox="1"/>
          <p:nvPr/>
        </p:nvSpPr>
        <p:spPr>
          <a:xfrm>
            <a:off x="10707971" y="451283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Quality of</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Evidence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79" name="Picture 1778">
            <a:extLst>
              <a:ext uri="{FF2B5EF4-FFF2-40B4-BE49-F238E27FC236}">
                <a16:creationId xmlns:a16="http://schemas.microsoft.com/office/drawing/2014/main" id="{58BDDB4E-56D0-7AC6-9D14-BC1D157A9791}"/>
              </a:ext>
            </a:extLst>
          </p:cNvPr>
          <p:cNvPicPr>
            <a:picLocks/>
          </p:cNvPicPr>
          <p:nvPr/>
        </p:nvPicPr>
        <p:blipFill>
          <a:blip r:embed="rId12"/>
          <a:stretch>
            <a:fillRect/>
          </a:stretch>
        </p:blipFill>
        <p:spPr>
          <a:xfrm>
            <a:off x="923871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780" name="Google Shape;1745;g3123edf8f4c_2_435">
            <a:extLst>
              <a:ext uri="{FF2B5EF4-FFF2-40B4-BE49-F238E27FC236}">
                <a16:creationId xmlns:a16="http://schemas.microsoft.com/office/drawing/2014/main" id="{CAF36A41-6074-679A-BAAC-AA3FEC5045E8}"/>
              </a:ext>
            </a:extLst>
          </p:cNvPr>
          <p:cNvSpPr/>
          <p:nvPr/>
        </p:nvSpPr>
        <p:spPr>
          <a:xfrm>
            <a:off x="9238718" y="226770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81" name="Google Shape;1746;g3123edf8f4c_2_435">
            <a:extLst>
              <a:ext uri="{FF2B5EF4-FFF2-40B4-BE49-F238E27FC236}">
                <a16:creationId xmlns:a16="http://schemas.microsoft.com/office/drawing/2014/main" id="{1C2597C5-94B9-8D8E-4A77-6B6AAD3688AD}"/>
              </a:ext>
            </a:extLst>
          </p:cNvPr>
          <p:cNvSpPr txBox="1"/>
          <p:nvPr/>
        </p:nvSpPr>
        <p:spPr>
          <a:xfrm>
            <a:off x="9238718" y="229892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Resilience</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Outcomes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782" name="Picture 1781">
            <a:extLst>
              <a:ext uri="{FF2B5EF4-FFF2-40B4-BE49-F238E27FC236}">
                <a16:creationId xmlns:a16="http://schemas.microsoft.com/office/drawing/2014/main" id="{AF5C8322-2338-5181-90C8-137CAD427D47}"/>
              </a:ext>
            </a:extLst>
          </p:cNvPr>
          <p:cNvPicPr>
            <a:picLocks/>
          </p:cNvPicPr>
          <p:nvPr/>
        </p:nvPicPr>
        <p:blipFill>
          <a:blip r:embed="rId13"/>
          <a:stretch>
            <a:fillRect/>
          </a:stretch>
        </p:blipFill>
        <p:spPr>
          <a:xfrm>
            <a:off x="1069270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783" name="Google Shape;1732;g3123edf8f4c_2_435">
            <a:extLst>
              <a:ext uri="{FF2B5EF4-FFF2-40B4-BE49-F238E27FC236}">
                <a16:creationId xmlns:a16="http://schemas.microsoft.com/office/drawing/2014/main" id="{D3973406-95C3-8961-3EA9-B71330D09F3D}"/>
              </a:ext>
            </a:extLst>
          </p:cNvPr>
          <p:cNvSpPr/>
          <p:nvPr/>
        </p:nvSpPr>
        <p:spPr>
          <a:xfrm>
            <a:off x="10692708" y="2267703"/>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84" name="Google Shape;1733;g3123edf8f4c_2_435">
            <a:extLst>
              <a:ext uri="{FF2B5EF4-FFF2-40B4-BE49-F238E27FC236}">
                <a16:creationId xmlns:a16="http://schemas.microsoft.com/office/drawing/2014/main" id="{B3D0EB58-5A63-BFE9-0607-64715B915689}"/>
              </a:ext>
            </a:extLst>
          </p:cNvPr>
          <p:cNvSpPr txBox="1"/>
          <p:nvPr/>
        </p:nvSpPr>
        <p:spPr>
          <a:xfrm>
            <a:off x="10829868" y="2298928"/>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Predictive Indices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6" name="Google Shape;1988;g3123edf8f4c_2_979">
            <a:extLst>
              <a:ext uri="{FF2B5EF4-FFF2-40B4-BE49-F238E27FC236}">
                <a16:creationId xmlns:a16="http://schemas.microsoft.com/office/drawing/2014/main" id="{04AF28BC-5620-EE95-1B51-819DCC10B260}"/>
              </a:ext>
            </a:extLst>
          </p:cNvPr>
          <p:cNvSpPr/>
          <p:nvPr/>
        </p:nvSpPr>
        <p:spPr>
          <a:xfrm>
            <a:off x="1591007" y="1682750"/>
            <a:ext cx="1463039" cy="4057746"/>
          </a:xfrm>
          <a:prstGeom prst="roundRect">
            <a:avLst>
              <a:gd name="adj" fmla="val 16667"/>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156678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0"/>
        <p:cNvGrpSpPr/>
        <p:nvPr/>
      </p:nvGrpSpPr>
      <p:grpSpPr>
        <a:xfrm>
          <a:off x="0" y="0"/>
          <a:ext cx="0" cy="0"/>
          <a:chOff x="0" y="0"/>
          <a:chExt cx="0" cy="0"/>
        </a:xfrm>
      </p:grpSpPr>
      <p:sp>
        <p:nvSpPr>
          <p:cNvPr id="2" name="Google Shape;1713;g3123edf8f4c_2_427">
            <a:extLst>
              <a:ext uri="{FF2B5EF4-FFF2-40B4-BE49-F238E27FC236}">
                <a16:creationId xmlns:a16="http://schemas.microsoft.com/office/drawing/2014/main" id="{D023C20A-44FC-0331-2908-16DF0B8DCF6B}"/>
              </a:ext>
            </a:extLst>
          </p:cNvPr>
          <p:cNvSpPr txBox="1">
            <a:spLocks/>
          </p:cNvSpPr>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a:t>Inventory of Indicators</a:t>
            </a:r>
            <a:endParaRPr lang="en-US" sz="4300" dirty="0"/>
          </a:p>
        </p:txBody>
      </p:sp>
      <p:pic>
        <p:nvPicPr>
          <p:cNvPr id="5" name="Google Shape;120;p2" descr="Qr code&#10;&#10;Description automatically generated">
            <a:extLst>
              <a:ext uri="{FF2B5EF4-FFF2-40B4-BE49-F238E27FC236}">
                <a16:creationId xmlns:a16="http://schemas.microsoft.com/office/drawing/2014/main" id="{2E7E856B-3F0D-4387-8726-CF2B5189194F}"/>
              </a:ext>
            </a:extLst>
          </p:cNvPr>
          <p:cNvPicPr preferRelativeResize="0"/>
          <p:nvPr/>
        </p:nvPicPr>
        <p:blipFill rotWithShape="1">
          <a:blip r:embed="rId3">
            <a:alphaModFix/>
          </a:blip>
          <a:srcRect/>
          <a:stretch/>
        </p:blipFill>
        <p:spPr>
          <a:xfrm>
            <a:off x="525658" y="5174522"/>
            <a:ext cx="1371600" cy="1371600"/>
          </a:xfrm>
          <a:prstGeom prst="rect">
            <a:avLst/>
          </a:prstGeom>
          <a:noFill/>
          <a:ln>
            <a:noFill/>
          </a:ln>
        </p:spPr>
      </p:pic>
      <p:sp>
        <p:nvSpPr>
          <p:cNvPr id="8" name="Google Shape;1853;g3123edf8f4c_2_972">
            <a:extLst>
              <a:ext uri="{FF2B5EF4-FFF2-40B4-BE49-F238E27FC236}">
                <a16:creationId xmlns:a16="http://schemas.microsoft.com/office/drawing/2014/main" id="{71452F92-5BC6-66C7-F5E2-54FD21266AF6}"/>
              </a:ext>
            </a:extLst>
          </p:cNvPr>
          <p:cNvSpPr txBox="1"/>
          <p:nvPr/>
        </p:nvSpPr>
        <p:spPr>
          <a:xfrm>
            <a:off x="83942" y="1626303"/>
            <a:ext cx="5943600" cy="317005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2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Inventory of Community Resilience Indicators &amp; Assessment Frameworks </a:t>
            </a:r>
            <a:r>
              <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includes indicators and measures from existing frameworks and methodologies</a:t>
            </a:r>
          </a:p>
          <a:p>
            <a:pPr marR="0" lvl="0" algn="l" rtl="0">
              <a:lnSpc>
                <a:spcPct val="100000"/>
              </a:lnSpc>
              <a:spcBef>
                <a:spcPts val="0"/>
              </a:spcBef>
              <a:spcAft>
                <a:spcPts val="0"/>
              </a:spcAft>
              <a:buClr>
                <a:srgbClr val="000000"/>
              </a:buClr>
              <a:buSzPts val="2000"/>
            </a:pPr>
            <a:endParaRPr lang="en-US" sz="2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To identify consensus indicators for initial testing</a:t>
            </a: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To serve as a resource for researchers and communities searching</a:t>
            </a: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Contains </a:t>
            </a:r>
            <a:r>
              <a:rPr lang="en-US" sz="18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56 frameworks, 3,298 indicators, and 7,165 measures</a:t>
            </a:r>
          </a:p>
        </p:txBody>
      </p:sp>
      <p:pic>
        <p:nvPicPr>
          <p:cNvPr id="10" name="Picture 9">
            <a:extLst>
              <a:ext uri="{FF2B5EF4-FFF2-40B4-BE49-F238E27FC236}">
                <a16:creationId xmlns:a16="http://schemas.microsoft.com/office/drawing/2014/main" id="{B489AF24-661E-5193-CB78-91EAD08F1626}"/>
              </a:ext>
            </a:extLst>
          </p:cNvPr>
          <p:cNvPicPr>
            <a:picLocks noChangeAspect="1"/>
          </p:cNvPicPr>
          <p:nvPr/>
        </p:nvPicPr>
        <p:blipFill>
          <a:blip r:embed="rId4"/>
          <a:stretch>
            <a:fillRect/>
          </a:stretch>
        </p:blipFill>
        <p:spPr>
          <a:xfrm>
            <a:off x="6382897" y="1626303"/>
            <a:ext cx="5486400" cy="4779302"/>
          </a:xfrm>
          <a:prstGeom prst="rect">
            <a:avLst/>
          </a:prstGeom>
        </p:spPr>
      </p:pic>
      <p:sp>
        <p:nvSpPr>
          <p:cNvPr id="13" name="TextBox 12">
            <a:extLst>
              <a:ext uri="{FF2B5EF4-FFF2-40B4-BE49-F238E27FC236}">
                <a16:creationId xmlns:a16="http://schemas.microsoft.com/office/drawing/2014/main" id="{1B17025C-4D22-510E-80EE-9C9B38A3B8DE}"/>
              </a:ext>
            </a:extLst>
          </p:cNvPr>
          <p:cNvSpPr txBox="1"/>
          <p:nvPr/>
        </p:nvSpPr>
        <p:spPr>
          <a:xfrm>
            <a:off x="1833635" y="5675656"/>
            <a:ext cx="3997960" cy="369332"/>
          </a:xfrm>
          <a:prstGeom prst="rect">
            <a:avLst/>
          </a:prstGeom>
          <a:noFill/>
        </p:spPr>
        <p:txBody>
          <a:bodyPr wrap="square">
            <a:spAutoFit/>
          </a:bodyPr>
          <a:lstStyle/>
          <a:p>
            <a:r>
              <a:rPr lang="en-US" sz="1800" dirty="0">
                <a:latin typeface="Calibri" panose="020F0502020204030204" pitchFamily="34" charset="0"/>
                <a:ea typeface="Calibri" panose="020F0502020204030204" pitchFamily="34" charset="0"/>
                <a:cs typeface="Calibri" panose="020F0502020204030204" pitchFamily="34" charset="0"/>
              </a:rPr>
              <a:t>https://data.nist.gov/od/id/mds2-2297</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063B464-E85C-A455-6562-8A27B11F64AC}"/>
              </a:ext>
            </a:extLst>
          </p:cNvPr>
          <p:cNvSpPr>
            <a:spLocks noGrp="1"/>
          </p:cNvSpPr>
          <p:nvPr>
            <p:ph type="title"/>
          </p:nvPr>
        </p:nvSpPr>
        <p:spPr/>
        <p:txBody>
          <a:bodyPr/>
          <a:lstStyle/>
          <a:p>
            <a:r>
              <a:rPr lang="en-US" dirty="0"/>
              <a:t>Indicators by Systems and Attributes</a:t>
            </a:r>
          </a:p>
        </p:txBody>
      </p:sp>
      <p:sp>
        <p:nvSpPr>
          <p:cNvPr id="5" name="Text Placeholder 1">
            <a:extLst>
              <a:ext uri="{FF2B5EF4-FFF2-40B4-BE49-F238E27FC236}">
                <a16:creationId xmlns:a16="http://schemas.microsoft.com/office/drawing/2014/main" id="{A59BE440-06E7-2A1A-ECA4-B8050EC1CBB1}"/>
              </a:ext>
            </a:extLst>
          </p:cNvPr>
          <p:cNvSpPr txBox="1">
            <a:spLocks/>
          </p:cNvSpPr>
          <p:nvPr/>
        </p:nvSpPr>
        <p:spPr>
          <a:xfrm>
            <a:off x="2761026" y="1417346"/>
            <a:ext cx="6669948" cy="43807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200" b="1" dirty="0">
                <a:latin typeface="Calibri" panose="020F0502020204030204" pitchFamily="34" charset="0"/>
                <a:ea typeface="Calibri" panose="020F0502020204030204" pitchFamily="34" charset="0"/>
                <a:cs typeface="Calibri" panose="020F0502020204030204" pitchFamily="34" charset="0"/>
              </a:rPr>
              <a:t>Frequency of attributes by framework and system </a:t>
            </a:r>
          </a:p>
        </p:txBody>
      </p:sp>
      <p:pic>
        <p:nvPicPr>
          <p:cNvPr id="7" name="Picture 2">
            <a:extLst>
              <a:ext uri="{FF2B5EF4-FFF2-40B4-BE49-F238E27FC236}">
                <a16:creationId xmlns:a16="http://schemas.microsoft.com/office/drawing/2014/main" id="{C3623152-8EEB-D35A-4CA4-B9F813AEC7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2221" y="2024630"/>
            <a:ext cx="6669948" cy="4286899"/>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988;g3123edf8f4c_2_979">
            <a:extLst>
              <a:ext uri="{FF2B5EF4-FFF2-40B4-BE49-F238E27FC236}">
                <a16:creationId xmlns:a16="http://schemas.microsoft.com/office/drawing/2014/main" id="{FC848519-2099-50BE-EED5-25DC85AB5B66}"/>
              </a:ext>
            </a:extLst>
          </p:cNvPr>
          <p:cNvSpPr/>
          <p:nvPr/>
        </p:nvSpPr>
        <p:spPr>
          <a:xfrm>
            <a:off x="2111031" y="2024630"/>
            <a:ext cx="5058119" cy="1519940"/>
          </a:xfrm>
          <a:prstGeom prst="roundRect">
            <a:avLst>
              <a:gd name="adj" fmla="val 8590"/>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0" name="Google Shape;1762;g3123edf8f4c_2_435">
            <a:extLst>
              <a:ext uri="{FF2B5EF4-FFF2-40B4-BE49-F238E27FC236}">
                <a16:creationId xmlns:a16="http://schemas.microsoft.com/office/drawing/2014/main" id="{284AB7D9-E4F1-C0D3-4A9C-82E16AB063C6}"/>
              </a:ext>
            </a:extLst>
          </p:cNvPr>
          <p:cNvSpPr txBox="1"/>
          <p:nvPr/>
        </p:nvSpPr>
        <p:spPr>
          <a:xfrm>
            <a:off x="9176994" y="6150154"/>
            <a:ext cx="3015006" cy="707846"/>
          </a:xfrm>
          <a:prstGeom prst="rect">
            <a:avLst/>
          </a:prstGeom>
          <a:noFill/>
          <a:ln>
            <a:noFill/>
          </a:ln>
        </p:spPr>
        <p:txBody>
          <a:bodyPr spcFirstLastPara="1" wrap="square" lIns="91425" tIns="45700" rIns="91425" bIns="45700" anchor="t" anchorCtr="0">
            <a:spAutoFit/>
          </a:bodyPr>
          <a:lstStyle/>
          <a:p>
            <a:pPr marL="0" marR="0" lvl="0" indent="0"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M., M. Dillard, E. Walpole, and J. Loerzel. 2024. A review of community resilience indicators using a systems measurement framework. Gaithersburg, MD: National Institute of Standards and Technology.</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 name="Slide Number Placeholder 2">
            <a:extLst>
              <a:ext uri="{FF2B5EF4-FFF2-40B4-BE49-F238E27FC236}">
                <a16:creationId xmlns:a16="http://schemas.microsoft.com/office/drawing/2014/main" id="{AD49452C-D6E9-487B-89A1-B3AD6F2BEBC0}"/>
              </a:ext>
            </a:extLst>
          </p:cNvPr>
          <p:cNvSpPr txBox="1">
            <a:spLocks/>
          </p:cNvSpPr>
          <p:nvPr/>
        </p:nvSpPr>
        <p:spPr>
          <a:xfrm>
            <a:off x="6535295" y="6492875"/>
            <a:ext cx="1035050"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lt1"/>
                </a:solidFill>
                <a:latin typeface="Calibri"/>
                <a:ea typeface="Calibri"/>
                <a:cs typeface="Calibri"/>
                <a:sym typeface="Calibri"/>
              </a:defRPr>
            </a:lvl9pPr>
          </a:lstStyle>
          <a:p>
            <a:pPr algn="ctr"/>
            <a:fld id="{00000000-1234-1234-1234-123412341234}" type="slidenum">
              <a:rPr lang="en-US" smtClean="0">
                <a:solidFill>
                  <a:schemeClr val="tx1"/>
                </a:solidFill>
              </a:rPr>
              <a:pPr algn="ctr"/>
              <a:t>10</a:t>
            </a:fld>
            <a:endParaRPr lang="en-US">
              <a:solidFill>
                <a:schemeClr val="tx1"/>
              </a:solidFill>
            </a:endParaRPr>
          </a:p>
        </p:txBody>
      </p:sp>
      <p:sp>
        <p:nvSpPr>
          <p:cNvPr id="3" name="Text Placeholder 1">
            <a:extLst>
              <a:ext uri="{FF2B5EF4-FFF2-40B4-BE49-F238E27FC236}">
                <a16:creationId xmlns:a16="http://schemas.microsoft.com/office/drawing/2014/main" id="{A7F4CB1F-9691-857B-9D5E-4456F08EBC88}"/>
              </a:ext>
            </a:extLst>
          </p:cNvPr>
          <p:cNvSpPr txBox="1">
            <a:spLocks/>
          </p:cNvSpPr>
          <p:nvPr/>
        </p:nvSpPr>
        <p:spPr>
          <a:xfrm>
            <a:off x="8724574" y="2475178"/>
            <a:ext cx="1701472" cy="618843"/>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a:latin typeface="Calibri" panose="020F0502020204030204" pitchFamily="34" charset="0"/>
                <a:ea typeface="Calibri" panose="020F0502020204030204" pitchFamily="34" charset="0"/>
                <a:cs typeface="Calibri" panose="020F0502020204030204" pitchFamily="34" charset="0"/>
              </a:rPr>
              <a:t>Missing!</a:t>
            </a:r>
          </a:p>
        </p:txBody>
      </p:sp>
      <p:cxnSp>
        <p:nvCxnSpPr>
          <p:cNvPr id="8" name="Straight Arrow Connector 7">
            <a:extLst>
              <a:ext uri="{FF2B5EF4-FFF2-40B4-BE49-F238E27FC236}">
                <a16:creationId xmlns:a16="http://schemas.microsoft.com/office/drawing/2014/main" id="{F9C8B3CB-7A25-F832-BBD9-EDBB54473C5C}"/>
              </a:ext>
            </a:extLst>
          </p:cNvPr>
          <p:cNvCxnSpPr>
            <a:cxnSpLocks/>
            <a:stCxn id="9" idx="3"/>
            <a:endCxn id="3" idx="1"/>
          </p:cNvCxnSpPr>
          <p:nvPr/>
        </p:nvCxnSpPr>
        <p:spPr>
          <a:xfrm>
            <a:off x="7169150" y="2784600"/>
            <a:ext cx="1555424"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7538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51"/>
        <p:cNvGrpSpPr/>
        <p:nvPr/>
      </p:nvGrpSpPr>
      <p:grpSpPr>
        <a:xfrm>
          <a:off x="0" y="0"/>
          <a:ext cx="0" cy="0"/>
          <a:chOff x="0" y="0"/>
          <a:chExt cx="0" cy="0"/>
        </a:xfrm>
      </p:grpSpPr>
      <p:sp>
        <p:nvSpPr>
          <p:cNvPr id="1853" name="Google Shape;1853;g3123edf8f4c_2_972"/>
          <p:cNvSpPr txBox="1"/>
          <p:nvPr/>
        </p:nvSpPr>
        <p:spPr>
          <a:xfrm>
            <a:off x="83942" y="1772147"/>
            <a:ext cx="5943600" cy="29853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2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TraCR Database V1.0</a:t>
            </a:r>
            <a:endParaRPr sz="22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285750" marR="0" lvl="0" indent="-285750" algn="l" rtl="0">
              <a:lnSpc>
                <a:spcPct val="100000"/>
              </a:lnSpc>
              <a:spcBef>
                <a:spcPts val="0"/>
              </a:spcBef>
              <a:spcAft>
                <a:spcPts val="0"/>
              </a:spcAft>
              <a:buClr>
                <a:srgbClr val="000000"/>
              </a:buClr>
              <a:buSzPts val="2000"/>
              <a:buFont typeface="Arial"/>
              <a:buChar char="•"/>
            </a:pPr>
            <a:endParaRPr lang="en-US" sz="2200" dirty="0">
              <a:latin typeface="Calibri" panose="020F0502020204030204" pitchFamily="34" charset="0"/>
              <a:ea typeface="Calibri" panose="020F0502020204030204" pitchFamily="34" charset="0"/>
              <a:cs typeface="Calibri" panose="020F0502020204030204" pitchFamily="34" charset="0"/>
            </a:endParaRP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Database of existing and new indicators for social, economic, and physical systems </a:t>
            </a:r>
          </a:p>
          <a:p>
            <a:pPr marL="285750" marR="0" lvl="0" indent="-285750" algn="l" rtl="0">
              <a:lnSpc>
                <a:spcPct val="100000"/>
              </a:lnSpc>
              <a:spcBef>
                <a:spcPts val="0"/>
              </a:spcBef>
              <a:spcAft>
                <a:spcPts val="0"/>
              </a:spcAft>
              <a:buClr>
                <a:srgbClr val="000000"/>
              </a:buClr>
              <a:buSzPts val="2000"/>
              <a:buFont typeface="Arial"/>
              <a:buChar char="•"/>
            </a:pPr>
            <a:endParaRPr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Foundational source for developing analytical methods for indicators</a:t>
            </a:r>
          </a:p>
          <a:p>
            <a:pPr marL="285750" marR="0" lvl="0" indent="-285750" algn="l" rtl="0">
              <a:lnSpc>
                <a:spcPct val="100000"/>
              </a:lnSpc>
              <a:spcBef>
                <a:spcPts val="0"/>
              </a:spcBef>
              <a:spcAft>
                <a:spcPts val="0"/>
              </a:spcAft>
              <a:buClr>
                <a:srgbClr val="000000"/>
              </a:buClr>
              <a:buSzPts val="2000"/>
              <a:buFont typeface="Arial"/>
              <a:buChar char="•"/>
            </a:pPr>
            <a:endParaRPr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285750" marR="0" lvl="0" indent="-285750" algn="l" rtl="0">
              <a:lnSpc>
                <a:spcPct val="100000"/>
              </a:lnSpc>
              <a:spcBef>
                <a:spcPts val="0"/>
              </a:spcBef>
              <a:spcAft>
                <a:spcPts val="0"/>
              </a:spcAft>
              <a:buClr>
                <a:srgbClr val="000000"/>
              </a:buClr>
              <a:buSzPts val="2000"/>
              <a:buFont typeface="Arial"/>
              <a:buChar char="•"/>
            </a:pPr>
            <a:r>
              <a:rPr lang="en-US" sz="1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Unbalanced panel dataset containing 101 measures across 3,232 counties from 2000 to 2021</a:t>
            </a:r>
          </a:p>
        </p:txBody>
      </p:sp>
      <p:sp>
        <p:nvSpPr>
          <p:cNvPr id="5" name="Google Shape;1713;g3123edf8f4c_2_427">
            <a:extLst>
              <a:ext uri="{FF2B5EF4-FFF2-40B4-BE49-F238E27FC236}">
                <a16:creationId xmlns:a16="http://schemas.microsoft.com/office/drawing/2014/main" id="{285045E2-264E-CB40-6529-A1BA7D2E8F12}"/>
              </a:ext>
            </a:extLst>
          </p:cNvPr>
          <p:cNvSpPr txBox="1">
            <a:spLocks/>
          </p:cNvSpPr>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a:t>Tracking Community Resilience (TraCR)</a:t>
            </a:r>
            <a:endParaRPr lang="en-US" sz="4300" dirty="0"/>
          </a:p>
        </p:txBody>
      </p:sp>
      <p:pic>
        <p:nvPicPr>
          <p:cNvPr id="7" name="Picture 6">
            <a:extLst>
              <a:ext uri="{FF2B5EF4-FFF2-40B4-BE49-F238E27FC236}">
                <a16:creationId xmlns:a16="http://schemas.microsoft.com/office/drawing/2014/main" id="{6900D1C9-20E0-35C5-3FE4-1784593098C0}"/>
              </a:ext>
            </a:extLst>
          </p:cNvPr>
          <p:cNvPicPr>
            <a:picLocks noChangeAspect="1"/>
          </p:cNvPicPr>
          <p:nvPr/>
        </p:nvPicPr>
        <p:blipFill>
          <a:blip r:embed="rId3"/>
          <a:stretch>
            <a:fillRect/>
          </a:stretch>
        </p:blipFill>
        <p:spPr>
          <a:xfrm>
            <a:off x="6382897" y="1221898"/>
            <a:ext cx="5486400" cy="5610702"/>
          </a:xfrm>
          <a:prstGeom prst="rect">
            <a:avLst/>
          </a:prstGeom>
        </p:spPr>
      </p:pic>
      <p:pic>
        <p:nvPicPr>
          <p:cNvPr id="9" name="Picture 8" descr="Qr code&#10;&#10;AI-generated content may be incorrect.">
            <a:extLst>
              <a:ext uri="{FF2B5EF4-FFF2-40B4-BE49-F238E27FC236}">
                <a16:creationId xmlns:a16="http://schemas.microsoft.com/office/drawing/2014/main" id="{03B9422C-776B-0B73-CBE5-7034552B37F9}"/>
              </a:ext>
            </a:extLst>
          </p:cNvPr>
          <p:cNvPicPr>
            <a:picLocks noChangeAspect="1"/>
          </p:cNvPicPr>
          <p:nvPr/>
        </p:nvPicPr>
        <p:blipFill>
          <a:blip r:embed="rId4"/>
          <a:stretch>
            <a:fillRect/>
          </a:stretch>
        </p:blipFill>
        <p:spPr>
          <a:xfrm>
            <a:off x="525658" y="5360035"/>
            <a:ext cx="1371600" cy="1371600"/>
          </a:xfrm>
          <a:prstGeom prst="rect">
            <a:avLst/>
          </a:prstGeom>
        </p:spPr>
      </p:pic>
      <p:sp>
        <p:nvSpPr>
          <p:cNvPr id="13" name="TextBox 12">
            <a:extLst>
              <a:ext uri="{FF2B5EF4-FFF2-40B4-BE49-F238E27FC236}">
                <a16:creationId xmlns:a16="http://schemas.microsoft.com/office/drawing/2014/main" id="{022BDC8D-D97B-3E39-CFD7-EAB1BF157EB3}"/>
              </a:ext>
            </a:extLst>
          </p:cNvPr>
          <p:cNvSpPr txBox="1"/>
          <p:nvPr/>
        </p:nvSpPr>
        <p:spPr>
          <a:xfrm>
            <a:off x="1833635" y="5861169"/>
            <a:ext cx="3997960" cy="369332"/>
          </a:xfrm>
          <a:prstGeom prst="rect">
            <a:avLst/>
          </a:prstGeom>
          <a:noFill/>
        </p:spPr>
        <p:txBody>
          <a:bodyPr wrap="square">
            <a:spAutoFit/>
          </a:bodyPr>
          <a:lstStyle/>
          <a:p>
            <a:r>
              <a:rPr lang="en-US" sz="1800" dirty="0">
                <a:latin typeface="Calibri" panose="020F0502020204030204" pitchFamily="34" charset="0"/>
                <a:ea typeface="Calibri" panose="020F0502020204030204" pitchFamily="34" charset="0"/>
                <a:cs typeface="Calibri" panose="020F0502020204030204" pitchFamily="34" charset="0"/>
              </a:rPr>
              <a:t>https://data.nist.gov/od/id/mds2-3978</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40"/>
        <p:cNvGrpSpPr/>
        <p:nvPr/>
      </p:nvGrpSpPr>
      <p:grpSpPr>
        <a:xfrm>
          <a:off x="0" y="0"/>
          <a:ext cx="0" cy="0"/>
          <a:chOff x="0" y="0"/>
          <a:chExt cx="0" cy="0"/>
        </a:xfrm>
      </p:grpSpPr>
      <p:sp>
        <p:nvSpPr>
          <p:cNvPr id="1941" name="Google Shape;1941;g3123edf8f4c_2_979"/>
          <p:cNvSpPr txBox="1">
            <a:spLocks noGrp="1"/>
          </p:cNvSpPr>
          <p:nvPr>
            <p:ph type="title"/>
          </p:nvPr>
        </p:nvSpPr>
        <p:spPr>
          <a:xfrm>
            <a:off x="573795" y="-77421"/>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a:t>Assessment Methodology - Validation </a:t>
            </a:r>
            <a:endParaRPr/>
          </a:p>
        </p:txBody>
      </p:sp>
      <p:pic>
        <p:nvPicPr>
          <p:cNvPr id="2" name="Picture 1">
            <a:extLst>
              <a:ext uri="{FF2B5EF4-FFF2-40B4-BE49-F238E27FC236}">
                <a16:creationId xmlns:a16="http://schemas.microsoft.com/office/drawing/2014/main" id="{D11E1172-B590-051B-A46D-CDAFEA06B7F6}"/>
              </a:ext>
            </a:extLst>
          </p:cNvPr>
          <p:cNvPicPr>
            <a:picLocks/>
          </p:cNvPicPr>
          <p:nvPr/>
        </p:nvPicPr>
        <p:blipFill>
          <a:blip r:embed="rId3"/>
          <a:stretch>
            <a:fillRect/>
          </a:stretch>
        </p:blipFill>
        <p:spPr>
          <a:xfrm>
            <a:off x="1658683"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grpSp>
        <p:nvGrpSpPr>
          <p:cNvPr id="3" name="Group 2">
            <a:extLst>
              <a:ext uri="{FF2B5EF4-FFF2-40B4-BE49-F238E27FC236}">
                <a16:creationId xmlns:a16="http://schemas.microsoft.com/office/drawing/2014/main" id="{8E11E5BF-44D0-0A7A-1437-3954C7EF1EC2}"/>
              </a:ext>
            </a:extLst>
          </p:cNvPr>
          <p:cNvGrpSpPr/>
          <p:nvPr/>
        </p:nvGrpSpPr>
        <p:grpSpPr>
          <a:xfrm>
            <a:off x="860044" y="2829330"/>
            <a:ext cx="3964746" cy="838200"/>
            <a:chOff x="860044" y="2666770"/>
            <a:chExt cx="3964746" cy="838200"/>
          </a:xfrm>
        </p:grpSpPr>
        <p:cxnSp>
          <p:nvCxnSpPr>
            <p:cNvPr id="4" name="Google Shape;1987;g3123edf8f4c_2_979">
              <a:extLst>
                <a:ext uri="{FF2B5EF4-FFF2-40B4-BE49-F238E27FC236}">
                  <a16:creationId xmlns:a16="http://schemas.microsoft.com/office/drawing/2014/main" id="{ABEEBC0B-B7A1-6B3A-C21E-B16D058838CD}"/>
                </a:ext>
              </a:extLst>
            </p:cNvPr>
            <p:cNvCxnSpPr>
              <a:cxnSpLocks/>
            </p:cNvCxnSpPr>
            <p:nvPr/>
          </p:nvCxnSpPr>
          <p:spPr>
            <a:xfrm>
              <a:off x="860044" y="3485625"/>
              <a:ext cx="3964746" cy="0"/>
            </a:xfrm>
            <a:prstGeom prst="straightConnector1">
              <a:avLst/>
            </a:prstGeom>
            <a:noFill/>
            <a:ln w="38100" cap="flat" cmpd="sng">
              <a:solidFill>
                <a:schemeClr val="dk1"/>
              </a:solidFill>
              <a:prstDash val="solid"/>
              <a:round/>
              <a:headEnd type="none" w="sm" len="sm"/>
              <a:tailEnd type="triangle" w="med" len="med"/>
            </a:ln>
          </p:spPr>
        </p:cxnSp>
        <p:cxnSp>
          <p:nvCxnSpPr>
            <p:cNvPr id="5" name="Google Shape;1987;g3123edf8f4c_2_979">
              <a:extLst>
                <a:ext uri="{FF2B5EF4-FFF2-40B4-BE49-F238E27FC236}">
                  <a16:creationId xmlns:a16="http://schemas.microsoft.com/office/drawing/2014/main" id="{73051E86-0EF8-BF63-9DCF-F8F4BC8D4B54}"/>
                </a:ext>
              </a:extLst>
            </p:cNvPr>
            <p:cNvCxnSpPr>
              <a:cxnSpLocks/>
            </p:cNvCxnSpPr>
            <p:nvPr/>
          </p:nvCxnSpPr>
          <p:spPr>
            <a:xfrm flipV="1">
              <a:off x="879461" y="2666770"/>
              <a:ext cx="0" cy="838200"/>
            </a:xfrm>
            <a:prstGeom prst="straightConnector1">
              <a:avLst/>
            </a:prstGeom>
            <a:noFill/>
            <a:ln w="38100" cap="flat" cmpd="sng">
              <a:solidFill>
                <a:schemeClr val="dk1"/>
              </a:solidFill>
              <a:prstDash val="solid"/>
              <a:round/>
              <a:headEnd type="none" w="sm" len="sm"/>
              <a:tailEnd type="triangle" w="med" len="med"/>
            </a:ln>
          </p:spPr>
        </p:cxnSp>
      </p:grpSp>
      <p:pic>
        <p:nvPicPr>
          <p:cNvPr id="6" name="Google Shape;1737;g3123edf8f4c_2_435">
            <a:extLst>
              <a:ext uri="{FF2B5EF4-FFF2-40B4-BE49-F238E27FC236}">
                <a16:creationId xmlns:a16="http://schemas.microsoft.com/office/drawing/2014/main" id="{E03C5B11-0FBD-27BF-F89E-2D729594A3A4}"/>
              </a:ext>
            </a:extLst>
          </p:cNvPr>
          <p:cNvPicPr preferRelativeResize="0"/>
          <p:nvPr/>
        </p:nvPicPr>
        <p:blipFill rotWithShape="1">
          <a:blip r:embed="rId4">
            <a:alphaModFix/>
          </a:blip>
          <a:srcRect l="1521" r="1528"/>
          <a:stretch/>
        </p:blipFill>
        <p:spPr>
          <a:xfrm>
            <a:off x="3110859" y="1862999"/>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grpSp>
        <p:nvGrpSpPr>
          <p:cNvPr id="7" name="Google Shape;1723;g3123edf8f4c_2_435">
            <a:extLst>
              <a:ext uri="{FF2B5EF4-FFF2-40B4-BE49-F238E27FC236}">
                <a16:creationId xmlns:a16="http://schemas.microsoft.com/office/drawing/2014/main" id="{93C09F7B-7228-1E88-4C7A-09F57524C385}"/>
              </a:ext>
            </a:extLst>
          </p:cNvPr>
          <p:cNvGrpSpPr/>
          <p:nvPr/>
        </p:nvGrpSpPr>
        <p:grpSpPr>
          <a:xfrm>
            <a:off x="5510559" y="2542053"/>
            <a:ext cx="6234564" cy="2203681"/>
            <a:chOff x="5454352" y="2532385"/>
            <a:chExt cx="6234564" cy="2203681"/>
          </a:xfrm>
        </p:grpSpPr>
        <p:cxnSp>
          <p:nvCxnSpPr>
            <p:cNvPr id="8" name="Google Shape;1724;g3123edf8f4c_2_435">
              <a:extLst>
                <a:ext uri="{FF2B5EF4-FFF2-40B4-BE49-F238E27FC236}">
                  <a16:creationId xmlns:a16="http://schemas.microsoft.com/office/drawing/2014/main" id="{529FA6E0-299F-3F5F-DDDD-3D4FFB1E9020}"/>
                </a:ext>
              </a:extLst>
            </p:cNvPr>
            <p:cNvCxnSpPr/>
            <p:nvPr/>
          </p:nvCxnSpPr>
          <p:spPr>
            <a:xfrm flipH="1">
              <a:off x="5454352" y="2536618"/>
              <a:ext cx="964200" cy="647700"/>
            </a:xfrm>
            <a:prstGeom prst="straightConnector1">
              <a:avLst/>
            </a:prstGeom>
            <a:noFill/>
            <a:ln w="38100" cap="flat" cmpd="sng">
              <a:solidFill>
                <a:srgbClr val="0B2540"/>
              </a:solidFill>
              <a:prstDash val="solid"/>
              <a:round/>
              <a:headEnd type="none" w="sm" len="sm"/>
              <a:tailEnd type="none" w="sm" len="sm"/>
            </a:ln>
          </p:spPr>
        </p:cxnSp>
        <p:cxnSp>
          <p:nvCxnSpPr>
            <p:cNvPr id="9" name="Google Shape;1725;g3123edf8f4c_2_435">
              <a:extLst>
                <a:ext uri="{FF2B5EF4-FFF2-40B4-BE49-F238E27FC236}">
                  <a16:creationId xmlns:a16="http://schemas.microsoft.com/office/drawing/2014/main" id="{FE6F6259-22B2-858F-F126-B26431AB731C}"/>
                </a:ext>
              </a:extLst>
            </p:cNvPr>
            <p:cNvCxnSpPr/>
            <p:nvPr/>
          </p:nvCxnSpPr>
          <p:spPr>
            <a:xfrm rot="10800000">
              <a:off x="5454352" y="4095566"/>
              <a:ext cx="964200" cy="640500"/>
            </a:xfrm>
            <a:prstGeom prst="straightConnector1">
              <a:avLst/>
            </a:prstGeom>
            <a:noFill/>
            <a:ln w="38100" cap="flat" cmpd="sng">
              <a:solidFill>
                <a:srgbClr val="0B2540"/>
              </a:solidFill>
              <a:prstDash val="solid"/>
              <a:round/>
              <a:headEnd type="none" w="sm" len="sm"/>
              <a:tailEnd type="none" w="sm" len="sm"/>
            </a:ln>
          </p:spPr>
        </p:cxnSp>
        <p:cxnSp>
          <p:nvCxnSpPr>
            <p:cNvPr id="10" name="Google Shape;1726;g3123edf8f4c_2_435">
              <a:extLst>
                <a:ext uri="{FF2B5EF4-FFF2-40B4-BE49-F238E27FC236}">
                  <a16:creationId xmlns:a16="http://schemas.microsoft.com/office/drawing/2014/main" id="{902C4934-51D9-CC8A-02B8-F808AD3C3950}"/>
                </a:ext>
              </a:extLst>
            </p:cNvPr>
            <p:cNvCxnSpPr/>
            <p:nvPr/>
          </p:nvCxnSpPr>
          <p:spPr>
            <a:xfrm rot="10800000">
              <a:off x="6418516" y="2532385"/>
              <a:ext cx="5270400" cy="0"/>
            </a:xfrm>
            <a:prstGeom prst="straightConnector1">
              <a:avLst/>
            </a:prstGeom>
            <a:noFill/>
            <a:ln w="38100" cap="flat" cmpd="sng">
              <a:solidFill>
                <a:srgbClr val="0B2540"/>
              </a:solidFill>
              <a:prstDash val="solid"/>
              <a:round/>
              <a:headEnd type="none" w="sm" len="sm"/>
              <a:tailEnd type="none" w="sm" len="sm"/>
            </a:ln>
          </p:spPr>
        </p:cxnSp>
        <p:cxnSp>
          <p:nvCxnSpPr>
            <p:cNvPr id="11" name="Google Shape;1727;g3123edf8f4c_2_435">
              <a:extLst>
                <a:ext uri="{FF2B5EF4-FFF2-40B4-BE49-F238E27FC236}">
                  <a16:creationId xmlns:a16="http://schemas.microsoft.com/office/drawing/2014/main" id="{EBA94478-1E9A-26FD-490A-8D05419DEBE8}"/>
                </a:ext>
              </a:extLst>
            </p:cNvPr>
            <p:cNvCxnSpPr/>
            <p:nvPr/>
          </p:nvCxnSpPr>
          <p:spPr>
            <a:xfrm rot="10800000">
              <a:off x="6418516" y="4736066"/>
              <a:ext cx="5270400" cy="0"/>
            </a:xfrm>
            <a:prstGeom prst="straightConnector1">
              <a:avLst/>
            </a:prstGeom>
            <a:noFill/>
            <a:ln w="38100" cap="flat" cmpd="sng">
              <a:solidFill>
                <a:srgbClr val="0B2540"/>
              </a:solidFill>
              <a:prstDash val="solid"/>
              <a:round/>
              <a:headEnd type="none" w="sm" len="sm"/>
              <a:tailEnd type="none" w="sm" len="sm"/>
            </a:ln>
          </p:spPr>
        </p:cxnSp>
      </p:grpSp>
      <p:pic>
        <p:nvPicPr>
          <p:cNvPr id="12" name="Google Shape;1731;g3123edf8f4c_2_435">
            <a:extLst>
              <a:ext uri="{FF2B5EF4-FFF2-40B4-BE49-F238E27FC236}">
                <a16:creationId xmlns:a16="http://schemas.microsoft.com/office/drawing/2014/main" id="{12EA9A12-0501-24F9-0D6A-C1B694F3AB8C}"/>
              </a:ext>
            </a:extLst>
          </p:cNvPr>
          <p:cNvPicPr preferRelativeResize="0"/>
          <p:nvPr/>
        </p:nvPicPr>
        <p:blipFill rotWithShape="1">
          <a:blip r:embed="rId5">
            <a:alphaModFix/>
          </a:blip>
          <a:srcRect r="14944"/>
          <a:stretch/>
        </p:blipFill>
        <p:spPr>
          <a:xfrm>
            <a:off x="3112497" y="4053385"/>
            <a:ext cx="1371599"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3" name="Google Shape;1732;g3123edf8f4c_2_435">
            <a:extLst>
              <a:ext uri="{FF2B5EF4-FFF2-40B4-BE49-F238E27FC236}">
                <a16:creationId xmlns:a16="http://schemas.microsoft.com/office/drawing/2014/main" id="{3EEECD5C-D147-30DB-EA74-646A6FEFB270}"/>
              </a:ext>
            </a:extLst>
          </p:cNvPr>
          <p:cNvSpPr/>
          <p:nvPr/>
        </p:nvSpPr>
        <p:spPr>
          <a:xfrm>
            <a:off x="3112497" y="4454406"/>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4" name="Google Shape;1733;g3123edf8f4c_2_435">
            <a:extLst>
              <a:ext uri="{FF2B5EF4-FFF2-40B4-BE49-F238E27FC236}">
                <a16:creationId xmlns:a16="http://schemas.microsoft.com/office/drawing/2014/main" id="{D424B97E-1E07-616E-884F-194B5D7FC0CF}"/>
              </a:ext>
            </a:extLst>
          </p:cNvPr>
          <p:cNvSpPr txBox="1"/>
          <p:nvPr/>
        </p:nvSpPr>
        <p:spPr>
          <a:xfrm>
            <a:off x="3249657" y="4485631"/>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Interactive</a:t>
            </a:r>
            <a:endParaRPr sz="16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5" name="Google Shape;1734;g3123edf8f4c_2_435">
            <a:extLst>
              <a:ext uri="{FF2B5EF4-FFF2-40B4-BE49-F238E27FC236}">
                <a16:creationId xmlns:a16="http://schemas.microsoft.com/office/drawing/2014/main" id="{B86D2C9C-17F0-A582-E036-267C2ABBDC87}"/>
              </a:ext>
            </a:extLst>
          </p:cNvPr>
          <p:cNvPicPr preferRelativeResize="0"/>
          <p:nvPr/>
        </p:nvPicPr>
        <p:blipFill rotWithShape="1">
          <a:blip r:embed="rId6">
            <a:alphaModFix/>
          </a:blip>
          <a:srcRect r="20959"/>
          <a:stretch/>
        </p:blipFill>
        <p:spPr>
          <a:xfrm>
            <a:off x="1642552" y="1862999"/>
            <a:ext cx="1371599" cy="1371599"/>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16" name="Google Shape;1735;g3123edf8f4c_2_435">
            <a:extLst>
              <a:ext uri="{FF2B5EF4-FFF2-40B4-BE49-F238E27FC236}">
                <a16:creationId xmlns:a16="http://schemas.microsoft.com/office/drawing/2014/main" id="{5431561C-AC4A-4056-08EF-0C24EC1CD6A5}"/>
              </a:ext>
            </a:extLst>
          </p:cNvPr>
          <p:cNvSpPr/>
          <p:nvPr/>
        </p:nvSpPr>
        <p:spPr>
          <a:xfrm>
            <a:off x="1642552"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 name="Google Shape;1736;g3123edf8f4c_2_435">
            <a:extLst>
              <a:ext uri="{FF2B5EF4-FFF2-40B4-BE49-F238E27FC236}">
                <a16:creationId xmlns:a16="http://schemas.microsoft.com/office/drawing/2014/main" id="{6D58F9C0-F2F4-5998-8E37-89FEB68D00A9}"/>
              </a:ext>
            </a:extLst>
          </p:cNvPr>
          <p:cNvSpPr txBox="1"/>
          <p:nvPr/>
        </p:nvSpPr>
        <p:spPr>
          <a:xfrm>
            <a:off x="1779712" y="2305505"/>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Inventory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8" name="Google Shape;1738;g3123edf8f4c_2_435">
            <a:extLst>
              <a:ext uri="{FF2B5EF4-FFF2-40B4-BE49-F238E27FC236}">
                <a16:creationId xmlns:a16="http://schemas.microsoft.com/office/drawing/2014/main" id="{9333676C-A3A6-5F7A-CEEE-9AFD3C990E5D}"/>
              </a:ext>
            </a:extLst>
          </p:cNvPr>
          <p:cNvPicPr preferRelativeResize="0"/>
          <p:nvPr/>
        </p:nvPicPr>
        <p:blipFill rotWithShape="1">
          <a:blip r:embed="rId7">
            <a:alphaModFix/>
          </a:blip>
          <a:srcRect l="3957" r="2430" b="6393"/>
          <a:stretch/>
        </p:blipFill>
        <p:spPr>
          <a:xfrm>
            <a:off x="190025" y="4053384"/>
            <a:ext cx="1371600" cy="1371600"/>
          </a:xfrm>
          <a:prstGeom prst="rect">
            <a:avLst/>
          </a:prstGeom>
          <a:noFill/>
          <a:ln w="12700" cap="sq" cmpd="sng">
            <a:solidFill>
              <a:schemeClr val="dk1"/>
            </a:solidFill>
            <a:prstDash val="solid"/>
            <a:miter lim="800000"/>
            <a:headEnd type="none" w="sm" len="sm"/>
            <a:tailEnd type="none" w="sm" len="sm"/>
          </a:ln>
          <a:effectLst>
            <a:outerShdw blurRad="50800" dist="38100" dir="2700000" algn="tl" rotWithShape="0">
              <a:schemeClr val="dk1">
                <a:alpha val="41568"/>
              </a:schemeClr>
            </a:outerShdw>
          </a:effectLst>
        </p:spPr>
      </p:pic>
      <p:sp>
        <p:nvSpPr>
          <p:cNvPr id="19" name="Google Shape;1739;g3123edf8f4c_2_435">
            <a:extLst>
              <a:ext uri="{FF2B5EF4-FFF2-40B4-BE49-F238E27FC236}">
                <a16:creationId xmlns:a16="http://schemas.microsoft.com/office/drawing/2014/main" id="{6360535E-0947-E66B-468C-8872ADFD5886}"/>
              </a:ext>
            </a:extLst>
          </p:cNvPr>
          <p:cNvSpPr txBox="1"/>
          <p:nvPr/>
        </p:nvSpPr>
        <p:spPr>
          <a:xfrm>
            <a:off x="190025" y="4493605"/>
            <a:ext cx="1371600" cy="486300"/>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600"/>
              <a:buFont typeface="Arial"/>
              <a:buNone/>
            </a:pPr>
            <a:r>
              <a:rPr lang="en-US" sz="1600" b="1"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Data</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 name="Google Shape;1740;g3123edf8f4c_2_435">
            <a:extLst>
              <a:ext uri="{FF2B5EF4-FFF2-40B4-BE49-F238E27FC236}">
                <a16:creationId xmlns:a16="http://schemas.microsoft.com/office/drawing/2014/main" id="{20CF132D-AE67-2158-1E3E-9D6F405CDAE2}"/>
              </a:ext>
            </a:extLst>
          </p:cNvPr>
          <p:cNvSpPr/>
          <p:nvPr/>
        </p:nvSpPr>
        <p:spPr>
          <a:xfrm>
            <a:off x="3110859" y="2274278"/>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 name="Google Shape;1741;g3123edf8f4c_2_435">
            <a:extLst>
              <a:ext uri="{FF2B5EF4-FFF2-40B4-BE49-F238E27FC236}">
                <a16:creationId xmlns:a16="http://schemas.microsoft.com/office/drawing/2014/main" id="{FC907BC1-C5A8-86B9-568E-A4A8BDB2EEF6}"/>
              </a:ext>
            </a:extLst>
          </p:cNvPr>
          <p:cNvSpPr txBox="1"/>
          <p:nvPr/>
        </p:nvSpPr>
        <p:spPr>
          <a:xfrm>
            <a:off x="3110859" y="2305505"/>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Annotated Bibliography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 name="Google Shape;1742;g3123edf8f4c_2_435">
            <a:extLst>
              <a:ext uri="{FF2B5EF4-FFF2-40B4-BE49-F238E27FC236}">
                <a16:creationId xmlns:a16="http://schemas.microsoft.com/office/drawing/2014/main" id="{DEF3D3A1-02DE-D964-C808-8F1AE65B2F1B}"/>
              </a:ext>
            </a:extLst>
          </p:cNvPr>
          <p:cNvSpPr/>
          <p:nvPr/>
        </p:nvSpPr>
        <p:spPr>
          <a:xfrm>
            <a:off x="190025" y="4465064"/>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 name="Google Shape;1743;g3123edf8f4c_2_435">
            <a:extLst>
              <a:ext uri="{FF2B5EF4-FFF2-40B4-BE49-F238E27FC236}">
                <a16:creationId xmlns:a16="http://schemas.microsoft.com/office/drawing/2014/main" id="{08C30E77-5ABD-DDB7-1DDC-457AE19ADE72}"/>
              </a:ext>
            </a:extLst>
          </p:cNvPr>
          <p:cNvSpPr txBox="1"/>
          <p:nvPr/>
        </p:nvSpPr>
        <p:spPr>
          <a:xfrm>
            <a:off x="190025" y="4496291"/>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Framework Analysis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4" name="Google Shape;1744;g3123edf8f4c_2_435">
            <a:extLst>
              <a:ext uri="{FF2B5EF4-FFF2-40B4-BE49-F238E27FC236}">
                <a16:creationId xmlns:a16="http://schemas.microsoft.com/office/drawing/2014/main" id="{D5E41DB2-E08D-9210-4E52-890073C6A462}"/>
              </a:ext>
            </a:extLst>
          </p:cNvPr>
          <p:cNvPicPr preferRelativeResize="0"/>
          <p:nvPr/>
        </p:nvPicPr>
        <p:blipFill rotWithShape="1">
          <a:blip r:embed="rId8">
            <a:alphaModFix/>
          </a:blip>
          <a:srcRect l="3322" r="7826"/>
          <a:stretch/>
        </p:blipFill>
        <p:spPr>
          <a:xfrm>
            <a:off x="7782761" y="1855451"/>
            <a:ext cx="1371599" cy="1371601"/>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25" name="Google Shape;1745;g3123edf8f4c_2_435">
            <a:extLst>
              <a:ext uri="{FF2B5EF4-FFF2-40B4-BE49-F238E27FC236}">
                <a16:creationId xmlns:a16="http://schemas.microsoft.com/office/drawing/2014/main" id="{C52E50F7-5626-AE53-389A-871293D39D45}"/>
              </a:ext>
            </a:extLst>
          </p:cNvPr>
          <p:cNvSpPr/>
          <p:nvPr/>
        </p:nvSpPr>
        <p:spPr>
          <a:xfrm>
            <a:off x="7782761" y="22669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6" name="Google Shape;1746;g3123edf8f4c_2_435">
            <a:extLst>
              <a:ext uri="{FF2B5EF4-FFF2-40B4-BE49-F238E27FC236}">
                <a16:creationId xmlns:a16="http://schemas.microsoft.com/office/drawing/2014/main" id="{5DEBFF1B-C511-722A-ACBF-E0F46D72CA79}"/>
              </a:ext>
            </a:extLst>
          </p:cNvPr>
          <p:cNvSpPr txBox="1"/>
          <p:nvPr/>
        </p:nvSpPr>
        <p:spPr>
          <a:xfrm>
            <a:off x="7782761" y="22981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Construct 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7" name="Google Shape;1749;g3123edf8f4c_2_435">
            <a:extLst>
              <a:ext uri="{FF2B5EF4-FFF2-40B4-BE49-F238E27FC236}">
                <a16:creationId xmlns:a16="http://schemas.microsoft.com/office/drawing/2014/main" id="{82F455B9-26AB-6840-FDCF-48E695C627D0}"/>
              </a:ext>
            </a:extLst>
          </p:cNvPr>
          <p:cNvSpPr/>
          <p:nvPr/>
        </p:nvSpPr>
        <p:spPr>
          <a:xfrm>
            <a:off x="6302448" y="1855451"/>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Criterion Validity</a:t>
            </a:r>
            <a:endParaRPr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8" name="Google Shape;1750;g3123edf8f4c_2_435">
            <a:extLst>
              <a:ext uri="{FF2B5EF4-FFF2-40B4-BE49-F238E27FC236}">
                <a16:creationId xmlns:a16="http://schemas.microsoft.com/office/drawing/2014/main" id="{066E3D09-897C-66D5-79ED-FED179D4B721}"/>
              </a:ext>
            </a:extLst>
          </p:cNvPr>
          <p:cNvSpPr/>
          <p:nvPr/>
        </p:nvSpPr>
        <p:spPr>
          <a:xfrm>
            <a:off x="6302448" y="405060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Translational Validity</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9" name="Google Shape;1751;g3123edf8f4c_2_435">
            <a:extLst>
              <a:ext uri="{FF2B5EF4-FFF2-40B4-BE49-F238E27FC236}">
                <a16:creationId xmlns:a16="http://schemas.microsoft.com/office/drawing/2014/main" id="{5D9DDC76-6227-9B53-012D-53B807DB1182}"/>
              </a:ext>
            </a:extLst>
          </p:cNvPr>
          <p:cNvSpPr/>
          <p:nvPr/>
        </p:nvSpPr>
        <p:spPr>
          <a:xfrm>
            <a:off x="4824790" y="2962385"/>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Indicator Selection and Validation</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0" name="Google Shape;1753;g3123edf8f4c_2_435">
            <a:extLst>
              <a:ext uri="{FF2B5EF4-FFF2-40B4-BE49-F238E27FC236}">
                <a16:creationId xmlns:a16="http://schemas.microsoft.com/office/drawing/2014/main" id="{4F47FB65-58D1-ED40-4BD0-73107FB3CC87}"/>
              </a:ext>
            </a:extLst>
          </p:cNvPr>
          <p:cNvSpPr/>
          <p:nvPr/>
        </p:nvSpPr>
        <p:spPr>
          <a:xfrm>
            <a:off x="9239062" y="4050609"/>
            <a:ext cx="1371600" cy="1371600"/>
          </a:xfrm>
          <a:prstGeom prst="rect">
            <a:avLst/>
          </a:prstGeom>
          <a:blipFill rotWithShape="1">
            <a:blip r:embed="rId9">
              <a:alphaModFix/>
            </a:blip>
            <a:stretch>
              <a:fillRect/>
            </a:stretch>
          </a:blip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1" name="Google Shape;1756;g3123edf8f4c_2_435">
            <a:extLst>
              <a:ext uri="{FF2B5EF4-FFF2-40B4-BE49-F238E27FC236}">
                <a16:creationId xmlns:a16="http://schemas.microsoft.com/office/drawing/2014/main" id="{401D9AA1-1ED9-3BFF-EBD9-699E46EFF51B}"/>
              </a:ext>
            </a:extLst>
          </p:cNvPr>
          <p:cNvSpPr txBox="1"/>
          <p:nvPr/>
        </p:nvSpPr>
        <p:spPr>
          <a:xfrm>
            <a:off x="7780106"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2023)</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0" name="Google Shape;1757;g3123edf8f4c_2_435">
            <a:extLst>
              <a:ext uri="{FF2B5EF4-FFF2-40B4-BE49-F238E27FC236}">
                <a16:creationId xmlns:a16="http://schemas.microsoft.com/office/drawing/2014/main" id="{7A222966-729F-B738-5A3B-3D3F3532E1A6}"/>
              </a:ext>
            </a:extLst>
          </p:cNvPr>
          <p:cNvSpPr txBox="1"/>
          <p:nvPr/>
        </p:nvSpPr>
        <p:spPr>
          <a:xfrm>
            <a:off x="9239061"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1" name="Google Shape;1758;g3123edf8f4c_2_435">
            <a:extLst>
              <a:ext uri="{FF2B5EF4-FFF2-40B4-BE49-F238E27FC236}">
                <a16:creationId xmlns:a16="http://schemas.microsoft.com/office/drawing/2014/main" id="{F96A71CF-3DFD-D058-880E-39EE681540AE}"/>
              </a:ext>
            </a:extLst>
          </p:cNvPr>
          <p:cNvSpPr txBox="1"/>
          <p:nvPr/>
        </p:nvSpPr>
        <p:spPr>
          <a:xfrm>
            <a:off x="10692708"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rPr>
              <a:t>(Gu et al., 2026)</a:t>
            </a:r>
            <a:endParaRPr sz="14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2" name="Google Shape;1759;g3123edf8f4c_2_435">
            <a:extLst>
              <a:ext uri="{FF2B5EF4-FFF2-40B4-BE49-F238E27FC236}">
                <a16:creationId xmlns:a16="http://schemas.microsoft.com/office/drawing/2014/main" id="{38F2E6C7-A55E-46F9-FD19-591AE4B32AE8}"/>
              </a:ext>
            </a:extLst>
          </p:cNvPr>
          <p:cNvSpPr txBox="1"/>
          <p:nvPr/>
        </p:nvSpPr>
        <p:spPr>
          <a:xfrm>
            <a:off x="1591008"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3" name="Google Shape;1760;g3123edf8f4c_2_435">
            <a:extLst>
              <a:ext uri="{FF2B5EF4-FFF2-40B4-BE49-F238E27FC236}">
                <a16:creationId xmlns:a16="http://schemas.microsoft.com/office/drawing/2014/main" id="{8BF55936-B70A-4221-52FB-A7BD833BB48D}"/>
              </a:ext>
            </a:extLst>
          </p:cNvPr>
          <p:cNvSpPr txBox="1"/>
          <p:nvPr/>
        </p:nvSpPr>
        <p:spPr>
          <a:xfrm>
            <a:off x="187370" y="5446356"/>
            <a:ext cx="1371479"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(Loerzel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4" name="Google Shape;1761;g3123edf8f4c_2_435">
            <a:extLst>
              <a:ext uri="{FF2B5EF4-FFF2-40B4-BE49-F238E27FC236}">
                <a16:creationId xmlns:a16="http://schemas.microsoft.com/office/drawing/2014/main" id="{8267B1E2-C00E-00B5-F302-654D3D83AFE5}"/>
              </a:ext>
            </a:extLst>
          </p:cNvPr>
          <p:cNvSpPr txBox="1"/>
          <p:nvPr/>
        </p:nvSpPr>
        <p:spPr>
          <a:xfrm>
            <a:off x="777745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5" name="Google Shape;1762;g3123edf8f4c_2_435">
            <a:extLst>
              <a:ext uri="{FF2B5EF4-FFF2-40B4-BE49-F238E27FC236}">
                <a16:creationId xmlns:a16="http://schemas.microsoft.com/office/drawing/2014/main" id="{DB3356C0-E70D-EEA8-7AC7-CA9922184FC7}"/>
              </a:ext>
            </a:extLst>
          </p:cNvPr>
          <p:cNvSpPr txBox="1"/>
          <p:nvPr/>
        </p:nvSpPr>
        <p:spPr>
          <a:xfrm>
            <a:off x="923906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2024)</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6" name="Google Shape;1763;g3123edf8f4c_2_435">
            <a:extLst>
              <a:ext uri="{FF2B5EF4-FFF2-40B4-BE49-F238E27FC236}">
                <a16:creationId xmlns:a16="http://schemas.microsoft.com/office/drawing/2014/main" id="{48A17E92-D75A-6F75-9579-34A72F7CF4D9}"/>
              </a:ext>
            </a:extLst>
          </p:cNvPr>
          <p:cNvSpPr txBox="1"/>
          <p:nvPr/>
        </p:nvSpPr>
        <p:spPr>
          <a:xfrm>
            <a:off x="10692708"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7" name="Google Shape;1764;g3123edf8f4c_2_435">
            <a:extLst>
              <a:ext uri="{FF2B5EF4-FFF2-40B4-BE49-F238E27FC236}">
                <a16:creationId xmlns:a16="http://schemas.microsoft.com/office/drawing/2014/main" id="{5AD44922-0C43-8332-D599-DB4A2DF86E83}"/>
              </a:ext>
            </a:extLst>
          </p:cNvPr>
          <p:cNvSpPr/>
          <p:nvPr/>
        </p:nvSpPr>
        <p:spPr>
          <a:xfrm>
            <a:off x="71121" y="1555617"/>
            <a:ext cx="4516340" cy="4206929"/>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928" name="Google Shape;1767;g3123edf8f4c_2_435">
            <a:extLst>
              <a:ext uri="{FF2B5EF4-FFF2-40B4-BE49-F238E27FC236}">
                <a16:creationId xmlns:a16="http://schemas.microsoft.com/office/drawing/2014/main" id="{F4DA362F-654B-451C-E6B4-82559A597B1C}"/>
              </a:ext>
            </a:extLst>
          </p:cNvPr>
          <p:cNvSpPr/>
          <p:nvPr/>
        </p:nvSpPr>
        <p:spPr>
          <a:xfrm>
            <a:off x="4911920" y="6119424"/>
            <a:ext cx="241200" cy="228600"/>
          </a:xfrm>
          <a:prstGeom prst="roundRect">
            <a:avLst>
              <a:gd name="adj" fmla="val 16667"/>
            </a:avLst>
          </a:prstGeom>
          <a:solidFill>
            <a:srgbClr val="F7CAAC"/>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9" name="Google Shape;1768;g3123edf8f4c_2_435">
            <a:extLst>
              <a:ext uri="{FF2B5EF4-FFF2-40B4-BE49-F238E27FC236}">
                <a16:creationId xmlns:a16="http://schemas.microsoft.com/office/drawing/2014/main" id="{A60A0151-A094-DE74-DB2D-3AD771C881DD}"/>
              </a:ext>
            </a:extLst>
          </p:cNvPr>
          <p:cNvSpPr/>
          <p:nvPr/>
        </p:nvSpPr>
        <p:spPr>
          <a:xfrm>
            <a:off x="4911920" y="6442108"/>
            <a:ext cx="241200" cy="228600"/>
          </a:xfrm>
          <a:prstGeom prst="roundRect">
            <a:avLst>
              <a:gd name="adj" fmla="val 16667"/>
            </a:avLst>
          </a:prstGeom>
          <a:solidFill>
            <a:srgbClr val="B3C6E7"/>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0" name="Google Shape;1769;g3123edf8f4c_2_435">
            <a:extLst>
              <a:ext uri="{FF2B5EF4-FFF2-40B4-BE49-F238E27FC236}">
                <a16:creationId xmlns:a16="http://schemas.microsoft.com/office/drawing/2014/main" id="{10F1742E-3A94-E54E-9C74-D24ABF34A4D3}"/>
              </a:ext>
            </a:extLst>
          </p:cNvPr>
          <p:cNvSpPr txBox="1"/>
          <p:nvPr/>
        </p:nvSpPr>
        <p:spPr>
          <a:xfrm flipH="1">
            <a:off x="5153205" y="6105380"/>
            <a:ext cx="1111953"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 Progress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1" name="Google Shape;1815;g3123edf8f4c_2_489">
            <a:extLst>
              <a:ext uri="{FF2B5EF4-FFF2-40B4-BE49-F238E27FC236}">
                <a16:creationId xmlns:a16="http://schemas.microsoft.com/office/drawing/2014/main" id="{C9CC546D-D435-802C-CC5D-C0EA93D1EE6F}"/>
              </a:ext>
            </a:extLst>
          </p:cNvPr>
          <p:cNvSpPr txBox="1"/>
          <p:nvPr/>
        </p:nvSpPr>
        <p:spPr>
          <a:xfrm>
            <a:off x="1641428" y="5458262"/>
            <a:ext cx="1386924"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(Dillard et al., 2025)</a:t>
            </a:r>
          </a:p>
        </p:txBody>
      </p:sp>
      <p:sp>
        <p:nvSpPr>
          <p:cNvPr id="1932" name="Google Shape;1759;g3123edf8f4c_2_435">
            <a:extLst>
              <a:ext uri="{FF2B5EF4-FFF2-40B4-BE49-F238E27FC236}">
                <a16:creationId xmlns:a16="http://schemas.microsoft.com/office/drawing/2014/main" id="{6F5B2B4F-C456-EE59-BDE7-7E9502C2BCC1}"/>
              </a:ext>
            </a:extLst>
          </p:cNvPr>
          <p:cNvSpPr txBox="1"/>
          <p:nvPr/>
        </p:nvSpPr>
        <p:spPr>
          <a:xfrm>
            <a:off x="3069163" y="3263828"/>
            <a:ext cx="1463040" cy="2461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(Walpole et al., 2021)</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3" name="Google Shape;1735;g3123edf8f4c_2_435">
            <a:extLst>
              <a:ext uri="{FF2B5EF4-FFF2-40B4-BE49-F238E27FC236}">
                <a16:creationId xmlns:a16="http://schemas.microsoft.com/office/drawing/2014/main" id="{F16DF469-E3F7-C544-44CD-E6E9F95D0C6B}"/>
              </a:ext>
            </a:extLst>
          </p:cNvPr>
          <p:cNvSpPr/>
          <p:nvPr/>
        </p:nvSpPr>
        <p:spPr>
          <a:xfrm>
            <a:off x="1658684" y="445354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4" name="Google Shape;1730;g3123edf8f4c_2_435">
            <a:extLst>
              <a:ext uri="{FF2B5EF4-FFF2-40B4-BE49-F238E27FC236}">
                <a16:creationId xmlns:a16="http://schemas.microsoft.com/office/drawing/2014/main" id="{6829A337-97C2-8D5D-A16D-5E54BC999246}"/>
              </a:ext>
            </a:extLst>
          </p:cNvPr>
          <p:cNvSpPr txBox="1"/>
          <p:nvPr/>
        </p:nvSpPr>
        <p:spPr>
          <a:xfrm>
            <a:off x="1786190" y="4496090"/>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TraCR</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Database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5" name="Google Shape;1749;g3123edf8f4c_2_435">
            <a:extLst>
              <a:ext uri="{FF2B5EF4-FFF2-40B4-BE49-F238E27FC236}">
                <a16:creationId xmlns:a16="http://schemas.microsoft.com/office/drawing/2014/main" id="{A1FC26AA-F794-F5CD-B50F-640920D5D12A}"/>
              </a:ext>
            </a:extLst>
          </p:cNvPr>
          <p:cNvSpPr/>
          <p:nvPr/>
        </p:nvSpPr>
        <p:spPr>
          <a:xfrm>
            <a:off x="174244" y="186299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lvl="0" algn="ctr">
              <a:buSzPts val="1600"/>
            </a:pPr>
            <a:r>
              <a:rPr lang="en-US" sz="1600" b="1" dirty="0">
                <a:latin typeface="Calibri" panose="020F0502020204030204" pitchFamily="34" charset="0"/>
                <a:ea typeface="Calibri" panose="020F0502020204030204" pitchFamily="34" charset="0"/>
                <a:cs typeface="Calibri" panose="020F0502020204030204" pitchFamily="34" charset="0"/>
              </a:rPr>
              <a:t>Foundational Products</a:t>
            </a:r>
          </a:p>
        </p:txBody>
      </p:sp>
      <p:sp>
        <p:nvSpPr>
          <p:cNvPr id="1936" name="Google Shape;1745;g3123edf8f4c_2_435">
            <a:extLst>
              <a:ext uri="{FF2B5EF4-FFF2-40B4-BE49-F238E27FC236}">
                <a16:creationId xmlns:a16="http://schemas.microsoft.com/office/drawing/2014/main" id="{DD24F956-4355-F727-9971-81421713980B}"/>
              </a:ext>
            </a:extLst>
          </p:cNvPr>
          <p:cNvSpPr/>
          <p:nvPr/>
        </p:nvSpPr>
        <p:spPr>
          <a:xfrm>
            <a:off x="9238718" y="4480131"/>
            <a:ext cx="1371943"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7" name="Google Shape;1746;g3123edf8f4c_2_435">
            <a:extLst>
              <a:ext uri="{FF2B5EF4-FFF2-40B4-BE49-F238E27FC236}">
                <a16:creationId xmlns:a16="http://schemas.microsoft.com/office/drawing/2014/main" id="{D52F282B-B601-351C-5704-60379B50018E}"/>
              </a:ext>
            </a:extLst>
          </p:cNvPr>
          <p:cNvSpPr txBox="1"/>
          <p:nvPr/>
        </p:nvSpPr>
        <p:spPr>
          <a:xfrm>
            <a:off x="9238718" y="4511356"/>
            <a:ext cx="1371943"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 Taxonomy</a:t>
            </a:r>
          </a:p>
        </p:txBody>
      </p:sp>
      <p:sp>
        <p:nvSpPr>
          <p:cNvPr id="1938" name="Google Shape;1769;g3123edf8f4c_2_435">
            <a:extLst>
              <a:ext uri="{FF2B5EF4-FFF2-40B4-BE49-F238E27FC236}">
                <a16:creationId xmlns:a16="http://schemas.microsoft.com/office/drawing/2014/main" id="{94DB8C9D-31B7-1168-A753-8C546C1664F8}"/>
              </a:ext>
            </a:extLst>
          </p:cNvPr>
          <p:cNvSpPr txBox="1"/>
          <p:nvPr/>
        </p:nvSpPr>
        <p:spPr>
          <a:xfrm flipH="1">
            <a:off x="5153206" y="6429470"/>
            <a:ext cx="1111952"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Completed</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39" name="Picture 1938">
            <a:extLst>
              <a:ext uri="{FF2B5EF4-FFF2-40B4-BE49-F238E27FC236}">
                <a16:creationId xmlns:a16="http://schemas.microsoft.com/office/drawing/2014/main" id="{40A790E3-9201-3328-0AB6-4CF79826E838}"/>
              </a:ext>
            </a:extLst>
          </p:cNvPr>
          <p:cNvPicPr>
            <a:picLocks/>
          </p:cNvPicPr>
          <p:nvPr/>
        </p:nvPicPr>
        <p:blipFill>
          <a:blip r:embed="rId10"/>
          <a:stretch>
            <a:fillRect/>
          </a:stretch>
        </p:blipFill>
        <p:spPr>
          <a:xfrm>
            <a:off x="7770755"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0" name="Google Shape;1745;g3123edf8f4c_2_435">
            <a:extLst>
              <a:ext uri="{FF2B5EF4-FFF2-40B4-BE49-F238E27FC236}">
                <a16:creationId xmlns:a16="http://schemas.microsoft.com/office/drawing/2014/main" id="{816252D5-F3CD-EFC3-EED4-DC5A8A991E07}"/>
              </a:ext>
            </a:extLst>
          </p:cNvPr>
          <p:cNvSpPr/>
          <p:nvPr/>
        </p:nvSpPr>
        <p:spPr>
          <a:xfrm>
            <a:off x="7771099" y="44801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2" name="Google Shape;1746;g3123edf8f4c_2_435">
            <a:extLst>
              <a:ext uri="{FF2B5EF4-FFF2-40B4-BE49-F238E27FC236}">
                <a16:creationId xmlns:a16="http://schemas.microsoft.com/office/drawing/2014/main" id="{AFBB99C4-F191-2621-DF9A-AB5A13448D25}"/>
              </a:ext>
            </a:extLst>
          </p:cNvPr>
          <p:cNvSpPr txBox="1"/>
          <p:nvPr/>
        </p:nvSpPr>
        <p:spPr>
          <a:xfrm>
            <a:off x="7771099" y="45113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Content</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3" name="Picture 1942">
            <a:extLst>
              <a:ext uri="{FF2B5EF4-FFF2-40B4-BE49-F238E27FC236}">
                <a16:creationId xmlns:a16="http://schemas.microsoft.com/office/drawing/2014/main" id="{A9A56710-3A6B-4D06-58DD-DED659A79636}"/>
              </a:ext>
            </a:extLst>
          </p:cNvPr>
          <p:cNvPicPr>
            <a:picLocks/>
          </p:cNvPicPr>
          <p:nvPr/>
        </p:nvPicPr>
        <p:blipFill>
          <a:blip r:embed="rId11"/>
          <a:stretch>
            <a:fillRect/>
          </a:stretch>
        </p:blipFill>
        <p:spPr>
          <a:xfrm>
            <a:off x="10707971"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4" name="Google Shape;1745;g3123edf8f4c_2_435">
            <a:extLst>
              <a:ext uri="{FF2B5EF4-FFF2-40B4-BE49-F238E27FC236}">
                <a16:creationId xmlns:a16="http://schemas.microsoft.com/office/drawing/2014/main" id="{1E632B12-BF4A-96C1-2436-5E84D82F448A}"/>
              </a:ext>
            </a:extLst>
          </p:cNvPr>
          <p:cNvSpPr/>
          <p:nvPr/>
        </p:nvSpPr>
        <p:spPr>
          <a:xfrm>
            <a:off x="10707971" y="448161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5" name="Google Shape;1746;g3123edf8f4c_2_435">
            <a:extLst>
              <a:ext uri="{FF2B5EF4-FFF2-40B4-BE49-F238E27FC236}">
                <a16:creationId xmlns:a16="http://schemas.microsoft.com/office/drawing/2014/main" id="{452E9482-9FF8-96A1-667F-0660F798C0C1}"/>
              </a:ext>
            </a:extLst>
          </p:cNvPr>
          <p:cNvSpPr txBox="1"/>
          <p:nvPr/>
        </p:nvSpPr>
        <p:spPr>
          <a:xfrm>
            <a:off x="10707971" y="451283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Quality of</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Evidence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6" name="Picture 1945">
            <a:extLst>
              <a:ext uri="{FF2B5EF4-FFF2-40B4-BE49-F238E27FC236}">
                <a16:creationId xmlns:a16="http://schemas.microsoft.com/office/drawing/2014/main" id="{E9CC89A8-A667-A5A1-9254-B2DF77C78C8A}"/>
              </a:ext>
            </a:extLst>
          </p:cNvPr>
          <p:cNvPicPr>
            <a:picLocks/>
          </p:cNvPicPr>
          <p:nvPr/>
        </p:nvPicPr>
        <p:blipFill>
          <a:blip r:embed="rId12"/>
          <a:stretch>
            <a:fillRect/>
          </a:stretch>
        </p:blipFill>
        <p:spPr>
          <a:xfrm>
            <a:off x="923871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7" name="Google Shape;1745;g3123edf8f4c_2_435">
            <a:extLst>
              <a:ext uri="{FF2B5EF4-FFF2-40B4-BE49-F238E27FC236}">
                <a16:creationId xmlns:a16="http://schemas.microsoft.com/office/drawing/2014/main" id="{742D4FF4-2B21-43D3-0791-C0688B58B8CC}"/>
              </a:ext>
            </a:extLst>
          </p:cNvPr>
          <p:cNvSpPr/>
          <p:nvPr/>
        </p:nvSpPr>
        <p:spPr>
          <a:xfrm>
            <a:off x="9238718" y="226770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8" name="Google Shape;1746;g3123edf8f4c_2_435">
            <a:extLst>
              <a:ext uri="{FF2B5EF4-FFF2-40B4-BE49-F238E27FC236}">
                <a16:creationId xmlns:a16="http://schemas.microsoft.com/office/drawing/2014/main" id="{7324E7F3-C843-9BA2-7A27-D244562CC3FD}"/>
              </a:ext>
            </a:extLst>
          </p:cNvPr>
          <p:cNvSpPr txBox="1"/>
          <p:nvPr/>
        </p:nvSpPr>
        <p:spPr>
          <a:xfrm>
            <a:off x="9238718" y="229892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Resilience</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Outcomes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9" name="Picture 1948">
            <a:extLst>
              <a:ext uri="{FF2B5EF4-FFF2-40B4-BE49-F238E27FC236}">
                <a16:creationId xmlns:a16="http://schemas.microsoft.com/office/drawing/2014/main" id="{96981E5E-F3BD-DD4F-39D9-A93F5901A57A}"/>
              </a:ext>
            </a:extLst>
          </p:cNvPr>
          <p:cNvPicPr>
            <a:picLocks/>
          </p:cNvPicPr>
          <p:nvPr/>
        </p:nvPicPr>
        <p:blipFill>
          <a:blip r:embed="rId13"/>
          <a:stretch>
            <a:fillRect/>
          </a:stretch>
        </p:blipFill>
        <p:spPr>
          <a:xfrm>
            <a:off x="1069270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50" name="Google Shape;1732;g3123edf8f4c_2_435">
            <a:extLst>
              <a:ext uri="{FF2B5EF4-FFF2-40B4-BE49-F238E27FC236}">
                <a16:creationId xmlns:a16="http://schemas.microsoft.com/office/drawing/2014/main" id="{7304B1BC-BA1A-E030-C392-48F6FB7F0656}"/>
              </a:ext>
            </a:extLst>
          </p:cNvPr>
          <p:cNvSpPr/>
          <p:nvPr/>
        </p:nvSpPr>
        <p:spPr>
          <a:xfrm>
            <a:off x="10692708" y="2267703"/>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51" name="Google Shape;1733;g3123edf8f4c_2_435">
            <a:extLst>
              <a:ext uri="{FF2B5EF4-FFF2-40B4-BE49-F238E27FC236}">
                <a16:creationId xmlns:a16="http://schemas.microsoft.com/office/drawing/2014/main" id="{376B4895-6EE3-7328-4EA3-B8DC52B6FADC}"/>
              </a:ext>
            </a:extLst>
          </p:cNvPr>
          <p:cNvSpPr txBox="1"/>
          <p:nvPr/>
        </p:nvSpPr>
        <p:spPr>
          <a:xfrm>
            <a:off x="10829868" y="2298928"/>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Predictive Indices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88" name="Google Shape;1988;g3123edf8f4c_2_979"/>
          <p:cNvSpPr/>
          <p:nvPr/>
        </p:nvSpPr>
        <p:spPr>
          <a:xfrm>
            <a:off x="6261929" y="1524457"/>
            <a:ext cx="5858950" cy="2033587"/>
          </a:xfrm>
          <a:prstGeom prst="roundRect">
            <a:avLst>
              <a:gd name="adj" fmla="val 16667"/>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EAC43-0472-5F4C-183C-CD64C9D57510}"/>
              </a:ext>
            </a:extLst>
          </p:cNvPr>
          <p:cNvSpPr>
            <a:spLocks noGrp="1"/>
          </p:cNvSpPr>
          <p:nvPr>
            <p:ph type="title"/>
          </p:nvPr>
        </p:nvSpPr>
        <p:spPr/>
        <p:txBody>
          <a:bodyPr/>
          <a:lstStyle/>
          <a:p>
            <a:r>
              <a:rPr lang="en-US" dirty="0"/>
              <a:t>Selection of Predictive Indices</a:t>
            </a:r>
          </a:p>
        </p:txBody>
      </p:sp>
      <p:graphicFrame>
        <p:nvGraphicFramePr>
          <p:cNvPr id="4" name="Table 3">
            <a:extLst>
              <a:ext uri="{FF2B5EF4-FFF2-40B4-BE49-F238E27FC236}">
                <a16:creationId xmlns:a16="http://schemas.microsoft.com/office/drawing/2014/main" id="{F3B093B5-668C-7FDF-0080-E7EE2C92C064}"/>
              </a:ext>
            </a:extLst>
          </p:cNvPr>
          <p:cNvGraphicFramePr>
            <a:graphicFrameLocks noGrp="1"/>
          </p:cNvGraphicFramePr>
          <p:nvPr>
            <p:extLst>
              <p:ext uri="{D42A27DB-BD31-4B8C-83A1-F6EECF244321}">
                <p14:modId xmlns:p14="http://schemas.microsoft.com/office/powerpoint/2010/main" val="3480974864"/>
              </p:ext>
            </p:extLst>
          </p:nvPr>
        </p:nvGraphicFramePr>
        <p:xfrm>
          <a:off x="5720442" y="1384501"/>
          <a:ext cx="6272689" cy="4901250"/>
        </p:xfrm>
        <a:graphic>
          <a:graphicData uri="http://schemas.openxmlformats.org/drawingml/2006/table">
            <a:tbl>
              <a:tblPr>
                <a:tableStyleId>{616DA210-FB5B-4158-B5E0-FEB733F419BA}</a:tableStyleId>
              </a:tblPr>
              <a:tblGrid>
                <a:gridCol w="1458687">
                  <a:extLst>
                    <a:ext uri="{9D8B030D-6E8A-4147-A177-3AD203B41FA5}">
                      <a16:colId xmlns:a16="http://schemas.microsoft.com/office/drawing/2014/main" val="1005775786"/>
                    </a:ext>
                  </a:extLst>
                </a:gridCol>
                <a:gridCol w="2051957">
                  <a:extLst>
                    <a:ext uri="{9D8B030D-6E8A-4147-A177-3AD203B41FA5}">
                      <a16:colId xmlns:a16="http://schemas.microsoft.com/office/drawing/2014/main" val="4235250826"/>
                    </a:ext>
                  </a:extLst>
                </a:gridCol>
                <a:gridCol w="2762045">
                  <a:extLst>
                    <a:ext uri="{9D8B030D-6E8A-4147-A177-3AD203B41FA5}">
                      <a16:colId xmlns:a16="http://schemas.microsoft.com/office/drawing/2014/main" val="1685610375"/>
                    </a:ext>
                  </a:extLst>
                </a:gridCol>
              </a:tblGrid>
              <a:tr h="173405">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Name</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Source</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Description</a:t>
                      </a:r>
                      <a:r>
                        <a:rPr lang="en-US" sz="1200" b="1" baseline="30000" dirty="0">
                          <a:effectLst/>
                          <a:latin typeface="Calibri" panose="020F0502020204030204" pitchFamily="34" charset="0"/>
                          <a:ea typeface="Calibri" panose="020F0502020204030204" pitchFamily="34" charset="0"/>
                          <a:cs typeface="Calibri" panose="020F0502020204030204" pitchFamily="34" charset="0"/>
                        </a:rPr>
                        <a:t>a</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676489044"/>
                  </a:ext>
                </a:extLst>
              </a:tr>
              <a:tr h="549254">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Community Resilience Estimate (CRE)</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US Census Bureau (</a:t>
                      </a:r>
                      <a:r>
                        <a:rPr lang="en-US" sz="1200" dirty="0" err="1">
                          <a:effectLst/>
                          <a:latin typeface="Calibri" panose="020F0502020204030204" pitchFamily="34" charset="0"/>
                          <a:ea typeface="Calibri" panose="020F0502020204030204" pitchFamily="34" charset="0"/>
                          <a:cs typeface="Calibri" panose="020F0502020204030204" pitchFamily="34" charset="0"/>
                        </a:rPr>
                        <a:t>Bradatan</a:t>
                      </a:r>
                      <a:r>
                        <a:rPr lang="en-US" sz="1200" dirty="0">
                          <a:effectLst/>
                          <a:latin typeface="Calibri" panose="020F0502020204030204" pitchFamily="34" charset="0"/>
                          <a:ea typeface="Calibri" panose="020F0502020204030204" pitchFamily="34" charset="0"/>
                          <a:cs typeface="Calibri" panose="020F0502020204030204" pitchFamily="34" charset="0"/>
                        </a:rPr>
                        <a:t> et al., 2023; US Census, 2023, 2025a, 2025b)</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Vulnerability index calculated as percent of population with “high social vulnerability”, which is defined as having three or more (out of 10) components of vulnerability (-)</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1976695298"/>
                  </a:ext>
                </a:extLst>
              </a:tr>
              <a:tr h="508552">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Social Vulnerability Index (SoVI)</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University of South Carolina Hazards Vulnerability and Resilience Institute (Cutter et al., 2003; SoVI 2016, 2025)</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Vulnerability index calculated as a sum of factor values after directional adjustments derived from 29 indicators (-)</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1934294925"/>
                  </a:ext>
                </a:extLst>
              </a:tr>
              <a:tr h="585089">
                <a:tc>
                  <a:txBody>
                    <a:bodyPr/>
                    <a:lstStyle/>
                    <a:p>
                      <a:pPr marL="0" marR="0">
                        <a:lnSpc>
                          <a:spcPct val="115000"/>
                        </a:lnSpc>
                        <a:spcAft>
                          <a:spcPts val="1000"/>
                        </a:spcAft>
                        <a:buNone/>
                      </a:pPr>
                      <a:r>
                        <a:rPr lang="en-US" sz="1200">
                          <a:effectLst/>
                          <a:latin typeface="Calibri" panose="020F0502020204030204" pitchFamily="34" charset="0"/>
                          <a:ea typeface="Calibri" panose="020F0502020204030204" pitchFamily="34" charset="0"/>
                          <a:cs typeface="Calibri" panose="020F0502020204030204" pitchFamily="34" charset="0"/>
                        </a:rPr>
                        <a:t>Social Vulnerability Index (SVI)</a:t>
                      </a:r>
                      <a:endParaRPr lang="en-US" sz="140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US Centers for Disease Control and Agency for Toxic Substances and Disease Registry (Flanagan et al., 2011; CDC/ATSDR 2015, 2024)</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Vulnerability index calculated as the percentile ranking of 14 indicators aggregated into four categories (-)</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2959880481"/>
                  </a:ext>
                </a:extLst>
              </a:tr>
              <a:tr h="508552">
                <a:tc>
                  <a:txBody>
                    <a:bodyPr/>
                    <a:lstStyle/>
                    <a:p>
                      <a:pPr marL="0" marR="0">
                        <a:lnSpc>
                          <a:spcPct val="115000"/>
                        </a:lnSpc>
                        <a:spcAft>
                          <a:spcPts val="1000"/>
                        </a:spcAft>
                        <a:buNone/>
                      </a:pPr>
                      <a:r>
                        <a:rPr lang="en-US" sz="1200">
                          <a:effectLst/>
                          <a:latin typeface="Calibri" panose="020F0502020204030204" pitchFamily="34" charset="0"/>
                          <a:ea typeface="Calibri" panose="020F0502020204030204" pitchFamily="34" charset="0"/>
                          <a:cs typeface="Calibri" panose="020F0502020204030204" pitchFamily="34" charset="0"/>
                        </a:rPr>
                        <a:t>Baseline Resilience Indicators for Communities (BRIC)</a:t>
                      </a:r>
                      <a:endParaRPr lang="en-US" sz="140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a:effectLst/>
                          <a:latin typeface="Calibri" panose="020F0502020204030204" pitchFamily="34" charset="0"/>
                          <a:ea typeface="Calibri" panose="020F0502020204030204" pitchFamily="34" charset="0"/>
                          <a:cs typeface="Calibri" panose="020F0502020204030204" pitchFamily="34" charset="0"/>
                        </a:rPr>
                        <a:t>University of South Carolina Hazards Vulnerability and Resilience Institute (Cutter et al., 2014)</a:t>
                      </a:r>
                      <a:endParaRPr lang="en-US" sz="140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Resilience index composed of a sum of six subcategory scores constructed from 49 indicators (+) </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4103905893"/>
                  </a:ext>
                </a:extLst>
              </a:tr>
              <a:tr h="423971">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National Risk Index (NRI)</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a:effectLst/>
                          <a:latin typeface="Calibri" panose="020F0502020204030204" pitchFamily="34" charset="0"/>
                          <a:ea typeface="Calibri" panose="020F0502020204030204" pitchFamily="34" charset="0"/>
                          <a:cs typeface="Calibri" panose="020F0502020204030204" pitchFamily="34" charset="0"/>
                        </a:rPr>
                        <a:t>US Federal Emergency Management Agency (FEMA, 2020a; Zuzak et al., 2022)</a:t>
                      </a:r>
                      <a:endParaRPr lang="en-US" sz="140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tc>
                  <a:txBody>
                    <a:bodyPr/>
                    <a:lstStyle/>
                    <a:p>
                      <a:pPr marL="0" marR="0">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Risk index composed by multiplying expected annual loss across 18 hazard types (EAL), SVI, and the inverse of BRIC (-)</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46551" marR="46551" marT="46551" marB="46551"/>
                </a:tc>
                <a:extLst>
                  <a:ext uri="{0D108BD9-81ED-4DB2-BD59-A6C34878D82A}">
                    <a16:rowId xmlns:a16="http://schemas.microsoft.com/office/drawing/2014/main" val="834804042"/>
                  </a:ext>
                </a:extLst>
              </a:tr>
            </a:tbl>
          </a:graphicData>
        </a:graphic>
      </p:graphicFrame>
      <p:sp>
        <p:nvSpPr>
          <p:cNvPr id="5" name="TextBox 4">
            <a:extLst>
              <a:ext uri="{FF2B5EF4-FFF2-40B4-BE49-F238E27FC236}">
                <a16:creationId xmlns:a16="http://schemas.microsoft.com/office/drawing/2014/main" id="{B940DBE0-1EFA-E099-C55C-F2EDBB131F1F}"/>
              </a:ext>
            </a:extLst>
          </p:cNvPr>
          <p:cNvSpPr txBox="1"/>
          <p:nvPr/>
        </p:nvSpPr>
        <p:spPr>
          <a:xfrm>
            <a:off x="5720442" y="6422111"/>
            <a:ext cx="6272689" cy="435889"/>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A plus (+) or minus (-) at the end of the description indicates the expected direction the index will have with the resilience outcome construct and indicators.</a:t>
            </a:r>
            <a:endParaRPr lang="en-US" sz="10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6" name="Google Shape;2061;p62">
            <a:extLst>
              <a:ext uri="{FF2B5EF4-FFF2-40B4-BE49-F238E27FC236}">
                <a16:creationId xmlns:a16="http://schemas.microsoft.com/office/drawing/2014/main" id="{07342BD8-1CB5-CF9D-F878-7BE93E1D72AC}"/>
              </a:ext>
            </a:extLst>
          </p:cNvPr>
          <p:cNvSpPr txBox="1"/>
          <p:nvPr/>
        </p:nvSpPr>
        <p:spPr>
          <a:xfrm>
            <a:off x="283935" y="2197773"/>
            <a:ext cx="5120822" cy="3416279"/>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2400" i="1" dirty="0">
                <a:solidFill>
                  <a:schemeClr val="dk1"/>
                </a:solidFill>
                <a:latin typeface="Calibri"/>
                <a:ea typeface="Calibri"/>
                <a:cs typeface="Calibri"/>
                <a:sym typeface="Calibri"/>
              </a:rPr>
              <a:t>How do we select the indicators and measures?</a:t>
            </a:r>
          </a:p>
          <a:p>
            <a:pPr>
              <a:buClr>
                <a:schemeClr val="dk1"/>
              </a:buClr>
              <a:buSzPts val="1800"/>
            </a:pPr>
            <a:endParaRPr lang="en-US" sz="2400" i="1" dirty="0">
              <a:solidFill>
                <a:schemeClr val="dk1"/>
              </a:solidFill>
              <a:latin typeface="Calibri"/>
              <a:ea typeface="Calibri"/>
              <a:cs typeface="Calibri"/>
              <a:sym typeface="Calibri"/>
            </a:endParaRPr>
          </a:p>
          <a:p>
            <a:pPr>
              <a:buClr>
                <a:schemeClr val="dk1"/>
              </a:buClr>
              <a:buSzPts val="1800"/>
            </a:pPr>
            <a:r>
              <a:rPr lang="en-US" sz="2400" i="1" dirty="0">
                <a:solidFill>
                  <a:schemeClr val="dk1"/>
                </a:solidFill>
                <a:latin typeface="Calibri"/>
                <a:ea typeface="Calibri"/>
                <a:cs typeface="Calibri"/>
                <a:sym typeface="Calibri"/>
              </a:rPr>
              <a:t>How can we know that this framework is effective?</a:t>
            </a:r>
          </a:p>
          <a:p>
            <a:pPr>
              <a:buClr>
                <a:schemeClr val="dk1"/>
              </a:buClr>
              <a:buSzPts val="1800"/>
            </a:pPr>
            <a:endParaRPr lang="en-US" sz="2400" b="1" dirty="0">
              <a:solidFill>
                <a:schemeClr val="dk1"/>
              </a:solidFill>
              <a:latin typeface="Calibri"/>
              <a:ea typeface="Calibri"/>
              <a:cs typeface="Calibri"/>
              <a:sym typeface="Calibri"/>
            </a:endParaRPr>
          </a:p>
          <a:p>
            <a:pPr>
              <a:buClr>
                <a:schemeClr val="dk1"/>
              </a:buClr>
              <a:buSzPts val="1800"/>
            </a:pPr>
            <a:r>
              <a:rPr lang="en-US" sz="2400" b="1" dirty="0">
                <a:solidFill>
                  <a:schemeClr val="dk1"/>
                </a:solidFill>
                <a:latin typeface="Calibri"/>
                <a:ea typeface="Calibri"/>
                <a:cs typeface="Calibri"/>
                <a:sym typeface="Calibri"/>
              </a:rPr>
              <a:t>The validation method is applied to five predictive indices with U.S. county-level data.</a:t>
            </a:r>
            <a:endParaRPr lang="en-US"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96131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96"/>
        <p:cNvGrpSpPr/>
        <p:nvPr/>
      </p:nvGrpSpPr>
      <p:grpSpPr>
        <a:xfrm>
          <a:off x="0" y="0"/>
          <a:ext cx="0" cy="0"/>
          <a:chOff x="0" y="0"/>
          <a:chExt cx="0" cy="0"/>
        </a:xfrm>
      </p:grpSpPr>
      <p:sp>
        <p:nvSpPr>
          <p:cNvPr id="1997" name="Google Shape;1997;p62"/>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latin typeface="Calibri" panose="020F0502020204030204" pitchFamily="34" charset="0"/>
                <a:ea typeface="Calibri" panose="020F0502020204030204" pitchFamily="34" charset="0"/>
                <a:cs typeface="Calibri" panose="020F0502020204030204" pitchFamily="34" charset="0"/>
              </a:rPr>
              <a:t>Reliability and criterion validation efforts</a:t>
            </a:r>
            <a:endParaRPr dirty="0">
              <a:latin typeface="Calibri" panose="020F0502020204030204" pitchFamily="34" charset="0"/>
              <a:ea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ACEB81B5-9D43-F975-AD2D-6FB076B27436}"/>
              </a:ext>
            </a:extLst>
          </p:cNvPr>
          <p:cNvGrpSpPr/>
          <p:nvPr/>
        </p:nvGrpSpPr>
        <p:grpSpPr>
          <a:xfrm>
            <a:off x="1889098" y="2255295"/>
            <a:ext cx="1919675" cy="1394070"/>
            <a:chOff x="1889098" y="2335042"/>
            <a:chExt cx="1919675" cy="1394070"/>
          </a:xfrm>
        </p:grpSpPr>
        <p:sp>
          <p:nvSpPr>
            <p:cNvPr id="2010" name="Google Shape;2010;p62"/>
            <p:cNvSpPr/>
            <p:nvPr/>
          </p:nvSpPr>
          <p:spPr>
            <a:xfrm>
              <a:off x="3364473" y="2890365"/>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1" name="Google Shape;2011;p62"/>
            <p:cNvSpPr/>
            <p:nvPr/>
          </p:nvSpPr>
          <p:spPr>
            <a:xfrm>
              <a:off x="1889098" y="233504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2" name="Google Shape;2012;p62"/>
            <p:cNvSpPr/>
            <p:nvPr/>
          </p:nvSpPr>
          <p:spPr>
            <a:xfrm>
              <a:off x="1889098" y="269843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3" name="Google Shape;2013;p62"/>
            <p:cNvCxnSpPr>
              <a:stCxn id="2014" idx="6"/>
              <a:endCxn id="2010" idx="2"/>
            </p:cNvCxnSpPr>
            <p:nvPr/>
          </p:nvCxnSpPr>
          <p:spPr>
            <a:xfrm>
              <a:off x="3046548" y="2674673"/>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2015" name="Google Shape;2015;p62"/>
            <p:cNvCxnSpPr>
              <a:stCxn id="2016" idx="6"/>
              <a:endCxn id="2010" idx="2"/>
            </p:cNvCxnSpPr>
            <p:nvPr/>
          </p:nvCxnSpPr>
          <p:spPr>
            <a:xfrm rot="10800000" flipH="1">
              <a:off x="3046548" y="3042352"/>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14" name="Google Shape;2014;p62"/>
            <p:cNvSpPr/>
            <p:nvPr/>
          </p:nvSpPr>
          <p:spPr>
            <a:xfrm>
              <a:off x="2602248" y="2522723"/>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6" name="Google Shape;2016;p62"/>
            <p:cNvSpPr/>
            <p:nvPr/>
          </p:nvSpPr>
          <p:spPr>
            <a:xfrm>
              <a:off x="2602248" y="324620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7" name="Google Shape;2017;p62"/>
            <p:cNvCxnSpPr>
              <a:stCxn id="2014" idx="2"/>
              <a:endCxn id="2011" idx="3"/>
            </p:cNvCxnSpPr>
            <p:nvPr/>
          </p:nvCxnSpPr>
          <p:spPr>
            <a:xfrm rot="10800000">
              <a:off x="2333448" y="2486873"/>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018" name="Google Shape;2018;p62"/>
            <p:cNvCxnSpPr>
              <a:stCxn id="2014" idx="2"/>
              <a:endCxn id="2012" idx="3"/>
            </p:cNvCxnSpPr>
            <p:nvPr/>
          </p:nvCxnSpPr>
          <p:spPr>
            <a:xfrm flipH="1">
              <a:off x="2333448" y="2674673"/>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019" name="Google Shape;2019;p62"/>
            <p:cNvSpPr/>
            <p:nvPr/>
          </p:nvSpPr>
          <p:spPr>
            <a:xfrm>
              <a:off x="1889098" y="3061823"/>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0" name="Google Shape;2020;p62"/>
            <p:cNvSpPr/>
            <p:nvPr/>
          </p:nvSpPr>
          <p:spPr>
            <a:xfrm>
              <a:off x="1889098" y="342521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1" name="Google Shape;2021;p62"/>
            <p:cNvCxnSpPr>
              <a:stCxn id="2016" idx="2"/>
              <a:endCxn id="2019" idx="3"/>
            </p:cNvCxnSpPr>
            <p:nvPr/>
          </p:nvCxnSpPr>
          <p:spPr>
            <a:xfrm rot="10800000">
              <a:off x="2333448" y="3213652"/>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022" name="Google Shape;2022;p62"/>
            <p:cNvCxnSpPr>
              <a:stCxn id="2016" idx="2"/>
              <a:endCxn id="2020" idx="3"/>
            </p:cNvCxnSpPr>
            <p:nvPr/>
          </p:nvCxnSpPr>
          <p:spPr>
            <a:xfrm flipH="1">
              <a:off x="2333448" y="3398152"/>
              <a:ext cx="268800" cy="179100"/>
            </a:xfrm>
            <a:prstGeom prst="straightConnector1">
              <a:avLst/>
            </a:prstGeom>
            <a:noFill/>
            <a:ln w="9525" cap="flat" cmpd="sng">
              <a:solidFill>
                <a:schemeClr val="dk1"/>
              </a:solidFill>
              <a:prstDash val="solid"/>
              <a:round/>
              <a:headEnd type="none" w="sm" len="sm"/>
              <a:tailEnd type="triangle" w="med" len="med"/>
            </a:ln>
          </p:spPr>
        </p:cxnSp>
      </p:grpSp>
      <p:grpSp>
        <p:nvGrpSpPr>
          <p:cNvPr id="10" name="Group 9">
            <a:extLst>
              <a:ext uri="{FF2B5EF4-FFF2-40B4-BE49-F238E27FC236}">
                <a16:creationId xmlns:a16="http://schemas.microsoft.com/office/drawing/2014/main" id="{9FCB7CEA-8119-954E-9427-29EE97FBE7C5}"/>
              </a:ext>
            </a:extLst>
          </p:cNvPr>
          <p:cNvGrpSpPr/>
          <p:nvPr/>
        </p:nvGrpSpPr>
        <p:grpSpPr>
          <a:xfrm>
            <a:off x="1885660" y="4302830"/>
            <a:ext cx="2987692" cy="1394070"/>
            <a:chOff x="1885660" y="4422440"/>
            <a:chExt cx="2987692" cy="1394070"/>
          </a:xfrm>
        </p:grpSpPr>
        <p:sp>
          <p:nvSpPr>
            <p:cNvPr id="2023" name="Google Shape;2023;p62"/>
            <p:cNvSpPr/>
            <p:nvPr/>
          </p:nvSpPr>
          <p:spPr>
            <a:xfrm>
              <a:off x="3361035" y="496784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4" name="Google Shape;2024;p62"/>
            <p:cNvSpPr/>
            <p:nvPr/>
          </p:nvSpPr>
          <p:spPr>
            <a:xfrm>
              <a:off x="1885660" y="442244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5" name="Google Shape;2025;p62"/>
            <p:cNvSpPr/>
            <p:nvPr/>
          </p:nvSpPr>
          <p:spPr>
            <a:xfrm>
              <a:off x="1885660" y="4785831"/>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6" name="Google Shape;2026;p62"/>
            <p:cNvCxnSpPr>
              <a:stCxn id="2027" idx="6"/>
              <a:endCxn id="2023" idx="2"/>
            </p:cNvCxnSpPr>
            <p:nvPr/>
          </p:nvCxnSpPr>
          <p:spPr>
            <a:xfrm>
              <a:off x="3043110" y="4748000"/>
              <a:ext cx="318000" cy="371700"/>
            </a:xfrm>
            <a:prstGeom prst="straightConnector1">
              <a:avLst/>
            </a:prstGeom>
            <a:noFill/>
            <a:ln w="9525" cap="flat" cmpd="sng">
              <a:solidFill>
                <a:schemeClr val="dk1"/>
              </a:solidFill>
              <a:prstDash val="solid"/>
              <a:round/>
              <a:headEnd type="triangle" w="med" len="med"/>
              <a:tailEnd type="none" w="sm" len="sm"/>
            </a:ln>
          </p:spPr>
        </p:cxnSp>
        <p:cxnSp>
          <p:nvCxnSpPr>
            <p:cNvPr id="2028" name="Google Shape;2028;p62"/>
            <p:cNvCxnSpPr>
              <a:stCxn id="2029" idx="6"/>
              <a:endCxn id="2023" idx="2"/>
            </p:cNvCxnSpPr>
            <p:nvPr/>
          </p:nvCxnSpPr>
          <p:spPr>
            <a:xfrm rot="10800000" flipH="1">
              <a:off x="3043110" y="5119732"/>
              <a:ext cx="318000" cy="361500"/>
            </a:xfrm>
            <a:prstGeom prst="straightConnector1">
              <a:avLst/>
            </a:prstGeom>
            <a:noFill/>
            <a:ln w="9525" cap="flat" cmpd="sng">
              <a:solidFill>
                <a:schemeClr val="dk1"/>
              </a:solidFill>
              <a:prstDash val="solid"/>
              <a:round/>
              <a:headEnd type="triangle" w="med" len="med"/>
              <a:tailEnd type="none" w="sm" len="sm"/>
            </a:ln>
          </p:spPr>
        </p:cxnSp>
        <p:sp>
          <p:nvSpPr>
            <p:cNvPr id="2027" name="Google Shape;2027;p62"/>
            <p:cNvSpPr/>
            <p:nvPr/>
          </p:nvSpPr>
          <p:spPr>
            <a:xfrm>
              <a:off x="2598810" y="459605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9" name="Google Shape;2029;p62"/>
            <p:cNvSpPr/>
            <p:nvPr/>
          </p:nvSpPr>
          <p:spPr>
            <a:xfrm>
              <a:off x="2598810" y="532928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0" name="Google Shape;2030;p62"/>
            <p:cNvCxnSpPr>
              <a:stCxn id="2027" idx="2"/>
              <a:endCxn id="2024" idx="3"/>
            </p:cNvCxnSpPr>
            <p:nvPr/>
          </p:nvCxnSpPr>
          <p:spPr>
            <a:xfrm rot="10800000">
              <a:off x="2330010" y="4574300"/>
              <a:ext cx="268800" cy="173700"/>
            </a:xfrm>
            <a:prstGeom prst="straightConnector1">
              <a:avLst/>
            </a:prstGeom>
            <a:noFill/>
            <a:ln w="9525" cap="flat" cmpd="sng">
              <a:solidFill>
                <a:schemeClr val="dk1"/>
              </a:solidFill>
              <a:prstDash val="solid"/>
              <a:round/>
              <a:headEnd type="none" w="sm" len="sm"/>
              <a:tailEnd type="triangle" w="med" len="med"/>
            </a:ln>
          </p:spPr>
        </p:cxnSp>
        <p:cxnSp>
          <p:nvCxnSpPr>
            <p:cNvPr id="2031" name="Google Shape;2031;p62"/>
            <p:cNvCxnSpPr>
              <a:stCxn id="2027" idx="2"/>
              <a:endCxn id="2025" idx="3"/>
            </p:cNvCxnSpPr>
            <p:nvPr/>
          </p:nvCxnSpPr>
          <p:spPr>
            <a:xfrm flipH="1">
              <a:off x="2330010" y="4748000"/>
              <a:ext cx="268800" cy="189900"/>
            </a:xfrm>
            <a:prstGeom prst="straightConnector1">
              <a:avLst/>
            </a:prstGeom>
            <a:noFill/>
            <a:ln w="9525" cap="flat" cmpd="sng">
              <a:solidFill>
                <a:schemeClr val="dk1"/>
              </a:solidFill>
              <a:prstDash val="solid"/>
              <a:round/>
              <a:headEnd type="none" w="sm" len="sm"/>
              <a:tailEnd type="triangle" w="med" len="med"/>
            </a:ln>
          </p:spPr>
        </p:cxnSp>
        <p:sp>
          <p:nvSpPr>
            <p:cNvPr id="2032" name="Google Shape;2032;p62"/>
            <p:cNvSpPr/>
            <p:nvPr/>
          </p:nvSpPr>
          <p:spPr>
            <a:xfrm>
              <a:off x="1885660" y="514922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33" name="Google Shape;2033;p62"/>
            <p:cNvSpPr/>
            <p:nvPr/>
          </p:nvSpPr>
          <p:spPr>
            <a:xfrm>
              <a:off x="1885660" y="551261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4" name="Google Shape;2034;p62"/>
            <p:cNvCxnSpPr>
              <a:stCxn id="2029" idx="2"/>
              <a:endCxn id="2032" idx="3"/>
            </p:cNvCxnSpPr>
            <p:nvPr/>
          </p:nvCxnSpPr>
          <p:spPr>
            <a:xfrm rot="10800000">
              <a:off x="2330010" y="5301232"/>
              <a:ext cx="268800" cy="180000"/>
            </a:xfrm>
            <a:prstGeom prst="straightConnector1">
              <a:avLst/>
            </a:prstGeom>
            <a:noFill/>
            <a:ln w="9525" cap="flat" cmpd="sng">
              <a:solidFill>
                <a:schemeClr val="dk1"/>
              </a:solidFill>
              <a:prstDash val="solid"/>
              <a:round/>
              <a:headEnd type="none" w="sm" len="sm"/>
              <a:tailEnd type="triangle" w="med" len="med"/>
            </a:ln>
          </p:spPr>
        </p:cxnSp>
        <p:cxnSp>
          <p:nvCxnSpPr>
            <p:cNvPr id="2035" name="Google Shape;2035;p62"/>
            <p:cNvCxnSpPr>
              <a:stCxn id="2029" idx="2"/>
              <a:endCxn id="2033" idx="3"/>
            </p:cNvCxnSpPr>
            <p:nvPr/>
          </p:nvCxnSpPr>
          <p:spPr>
            <a:xfrm flipH="1">
              <a:off x="2330010" y="5481232"/>
              <a:ext cx="268800" cy="183300"/>
            </a:xfrm>
            <a:prstGeom prst="straightConnector1">
              <a:avLst/>
            </a:prstGeom>
            <a:noFill/>
            <a:ln w="9525" cap="flat" cmpd="sng">
              <a:solidFill>
                <a:schemeClr val="dk1"/>
              </a:solidFill>
              <a:prstDash val="solid"/>
              <a:round/>
              <a:headEnd type="none" w="sm" len="sm"/>
              <a:tailEnd type="triangle" w="med" len="med"/>
            </a:ln>
          </p:spPr>
        </p:cxnSp>
        <p:sp>
          <p:nvSpPr>
            <p:cNvPr id="2036" name="Google Shape;2036;p62"/>
            <p:cNvSpPr/>
            <p:nvPr/>
          </p:nvSpPr>
          <p:spPr>
            <a:xfrm>
              <a:off x="4211252" y="4967842"/>
              <a:ext cx="6621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Damages</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7" name="Google Shape;2037;p62"/>
            <p:cNvCxnSpPr>
              <a:cxnSpLocks/>
              <a:stCxn id="2023" idx="6"/>
            </p:cNvCxnSpPr>
            <p:nvPr/>
          </p:nvCxnSpPr>
          <p:spPr>
            <a:xfrm>
              <a:off x="3805335" y="5119792"/>
              <a:ext cx="407100" cy="0"/>
            </a:xfrm>
            <a:prstGeom prst="straightConnector1">
              <a:avLst/>
            </a:prstGeom>
            <a:noFill/>
            <a:ln w="9525" cap="flat" cmpd="sng">
              <a:solidFill>
                <a:schemeClr val="dk1"/>
              </a:solidFill>
              <a:prstDash val="solid"/>
              <a:round/>
              <a:headEnd type="none" w="sm" len="sm"/>
              <a:tailEnd type="triangle" w="med" len="med"/>
            </a:ln>
          </p:spPr>
        </p:cxnSp>
      </p:grpSp>
      <p:sp>
        <p:nvSpPr>
          <p:cNvPr id="2055" name="Google Shape;2055;p62"/>
          <p:cNvSpPr txBox="1"/>
          <p:nvPr/>
        </p:nvSpPr>
        <p:spPr>
          <a:xfrm>
            <a:off x="5732617" y="4551583"/>
            <a:ext cx="1463040" cy="890896"/>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validation and measurement model reliabilities</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2023)</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a:t>
            </a:r>
            <a:r>
              <a:rPr lang="en-US" sz="1200"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rPr>
              <a:t>2026</a:t>
            </a:r>
            <a:r>
              <a:rPr lang="en-US" sz="1200" dirty="0">
                <a:latin typeface="Calibri" panose="020F0502020204030204" pitchFamily="34" charset="0"/>
                <a:ea typeface="Calibri" panose="020F0502020204030204" pitchFamily="34" charset="0"/>
                <a:cs typeface="Calibri" panose="020F0502020204030204" pitchFamily="34" charset="0"/>
              </a:rPr>
              <a:t>)</a:t>
            </a:r>
          </a:p>
        </p:txBody>
      </p:sp>
      <p:sp>
        <p:nvSpPr>
          <p:cNvPr id="2056" name="Google Shape;2056;p62"/>
          <p:cNvSpPr txBox="1"/>
          <p:nvPr/>
        </p:nvSpPr>
        <p:spPr>
          <a:xfrm>
            <a:off x="595874" y="2697572"/>
            <a:ext cx="1164398" cy="484500"/>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index measurement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model reliability</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7" name="Google Shape;2057;p62"/>
          <p:cNvSpPr txBox="1"/>
          <p:nvPr/>
        </p:nvSpPr>
        <p:spPr>
          <a:xfrm>
            <a:off x="595875" y="4541540"/>
            <a:ext cx="1182212" cy="910365"/>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Validation using damages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(concurrent)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or other index (convergent)</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8" name="Google Shape;2058;p62"/>
          <p:cNvSpPr txBox="1"/>
          <p:nvPr/>
        </p:nvSpPr>
        <p:spPr>
          <a:xfrm>
            <a:off x="5732617" y="2326911"/>
            <a:ext cx="1463040" cy="966931"/>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Community resilience index measurement model reliability for a predictive validation</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2025)</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grpSp>
        <p:nvGrpSpPr>
          <p:cNvPr id="12" name="Group 11">
            <a:extLst>
              <a:ext uri="{FF2B5EF4-FFF2-40B4-BE49-F238E27FC236}">
                <a16:creationId xmlns:a16="http://schemas.microsoft.com/office/drawing/2014/main" id="{B4B07EC5-FEDE-71EE-83CA-E31A01570235}"/>
              </a:ext>
            </a:extLst>
          </p:cNvPr>
          <p:cNvGrpSpPr/>
          <p:nvPr/>
        </p:nvGrpSpPr>
        <p:grpSpPr>
          <a:xfrm>
            <a:off x="9548075" y="2382762"/>
            <a:ext cx="2016050" cy="927801"/>
            <a:chOff x="9548075" y="2462509"/>
            <a:chExt cx="2016050" cy="927801"/>
          </a:xfrm>
        </p:grpSpPr>
        <p:sp>
          <p:nvSpPr>
            <p:cNvPr id="28" name="Google Shape;2040;p62">
              <a:extLst>
                <a:ext uri="{FF2B5EF4-FFF2-40B4-BE49-F238E27FC236}">
                  <a16:creationId xmlns:a16="http://schemas.microsoft.com/office/drawing/2014/main" id="{A88518CB-CEBB-5765-57D5-E0495964EA44}"/>
                </a:ext>
              </a:extLst>
            </p:cNvPr>
            <p:cNvSpPr/>
            <p:nvPr/>
          </p:nvSpPr>
          <p:spPr>
            <a:xfrm>
              <a:off x="9548075" y="2748159"/>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9" name="Google Shape;2041;p62">
              <a:extLst>
                <a:ext uri="{FF2B5EF4-FFF2-40B4-BE49-F238E27FC236}">
                  <a16:creationId xmlns:a16="http://schemas.microsoft.com/office/drawing/2014/main" id="{DAA5FD69-20B2-4CC8-1937-1636B1C75158}"/>
                </a:ext>
              </a:extLst>
            </p:cNvPr>
            <p:cNvSpPr/>
            <p:nvPr/>
          </p:nvSpPr>
          <p:spPr>
            <a:xfrm>
              <a:off x="11119825" y="252592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0" name="Google Shape;2042;p62">
              <a:extLst>
                <a:ext uri="{FF2B5EF4-FFF2-40B4-BE49-F238E27FC236}">
                  <a16:creationId xmlns:a16="http://schemas.microsoft.com/office/drawing/2014/main" id="{EABD237D-6B88-B008-2D3F-E62DAB9291D6}"/>
                </a:ext>
              </a:extLst>
            </p:cNvPr>
            <p:cNvSpPr/>
            <p:nvPr/>
          </p:nvSpPr>
          <p:spPr>
            <a:xfrm>
              <a:off x="11119825" y="298977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31" name="Google Shape;2043;p62">
              <a:extLst>
                <a:ext uri="{FF2B5EF4-FFF2-40B4-BE49-F238E27FC236}">
                  <a16:creationId xmlns:a16="http://schemas.microsoft.com/office/drawing/2014/main" id="{2632FD57-144C-EFA8-9401-81D3E8A53AE6}"/>
                </a:ext>
              </a:extLst>
            </p:cNvPr>
            <p:cNvCxnSpPr>
              <a:stCxn id="28" idx="6"/>
              <a:endCxn id="2063" idx="2"/>
            </p:cNvCxnSpPr>
            <p:nvPr/>
          </p:nvCxnSpPr>
          <p:spPr>
            <a:xfrm rot="10800000" flipH="1">
              <a:off x="9992375" y="2648709"/>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62" name="Google Shape;2045;p62">
              <a:extLst>
                <a:ext uri="{FF2B5EF4-FFF2-40B4-BE49-F238E27FC236}">
                  <a16:creationId xmlns:a16="http://schemas.microsoft.com/office/drawing/2014/main" id="{6D3B7C4D-E4FC-0EFA-CDDC-F8881740BBBC}"/>
                </a:ext>
              </a:extLst>
            </p:cNvPr>
            <p:cNvCxnSpPr>
              <a:stCxn id="28" idx="6"/>
              <a:endCxn id="2064" idx="2"/>
            </p:cNvCxnSpPr>
            <p:nvPr/>
          </p:nvCxnSpPr>
          <p:spPr>
            <a:xfrm>
              <a:off x="9992375" y="2900109"/>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63" name="Google Shape;2044;p62">
              <a:extLst>
                <a:ext uri="{FF2B5EF4-FFF2-40B4-BE49-F238E27FC236}">
                  <a16:creationId xmlns:a16="http://schemas.microsoft.com/office/drawing/2014/main" id="{F70A8CD8-7CF1-10D8-8AAE-0BBF576F7505}"/>
                </a:ext>
              </a:extLst>
            </p:cNvPr>
            <p:cNvSpPr/>
            <p:nvPr/>
          </p:nvSpPr>
          <p:spPr>
            <a:xfrm>
              <a:off x="10269438" y="2462509"/>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64" name="Google Shape;2046;p62">
              <a:extLst>
                <a:ext uri="{FF2B5EF4-FFF2-40B4-BE49-F238E27FC236}">
                  <a16:creationId xmlns:a16="http://schemas.microsoft.com/office/drawing/2014/main" id="{EDCDED25-A2F0-9D40-7B40-66C054C7D200}"/>
                </a:ext>
              </a:extLst>
            </p:cNvPr>
            <p:cNvSpPr/>
            <p:nvPr/>
          </p:nvSpPr>
          <p:spPr>
            <a:xfrm>
              <a:off x="10269450" y="3017710"/>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65" name="Google Shape;2047;p62">
              <a:extLst>
                <a:ext uri="{FF2B5EF4-FFF2-40B4-BE49-F238E27FC236}">
                  <a16:creationId xmlns:a16="http://schemas.microsoft.com/office/drawing/2014/main" id="{21604C1B-95DF-E59E-9115-9E8CF040283B}"/>
                </a:ext>
              </a:extLst>
            </p:cNvPr>
            <p:cNvCxnSpPr>
              <a:stCxn id="2063" idx="6"/>
              <a:endCxn id="29" idx="1"/>
            </p:cNvCxnSpPr>
            <p:nvPr/>
          </p:nvCxnSpPr>
          <p:spPr>
            <a:xfrm>
              <a:off x="10842738" y="2648809"/>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66" name="Google Shape;2048;p62">
              <a:extLst>
                <a:ext uri="{FF2B5EF4-FFF2-40B4-BE49-F238E27FC236}">
                  <a16:creationId xmlns:a16="http://schemas.microsoft.com/office/drawing/2014/main" id="{2E6C108D-7E28-E505-4F79-6246CBB795DB}"/>
                </a:ext>
              </a:extLst>
            </p:cNvPr>
            <p:cNvCxnSpPr>
              <a:stCxn id="2063" idx="6"/>
              <a:endCxn id="30" idx="1"/>
            </p:cNvCxnSpPr>
            <p:nvPr/>
          </p:nvCxnSpPr>
          <p:spPr>
            <a:xfrm>
              <a:off x="10842738" y="2648809"/>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67" name="Google Shape;2049;p62">
              <a:extLst>
                <a:ext uri="{FF2B5EF4-FFF2-40B4-BE49-F238E27FC236}">
                  <a16:creationId xmlns:a16="http://schemas.microsoft.com/office/drawing/2014/main" id="{A0BFB464-61BE-1136-A87E-E19D63E29702}"/>
                </a:ext>
              </a:extLst>
            </p:cNvPr>
            <p:cNvCxnSpPr>
              <a:stCxn id="2064" idx="6"/>
              <a:endCxn id="29" idx="1"/>
            </p:cNvCxnSpPr>
            <p:nvPr/>
          </p:nvCxnSpPr>
          <p:spPr>
            <a:xfrm rot="10800000" flipH="1">
              <a:off x="10842750" y="2677810"/>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68" name="Google Shape;2050;p62">
              <a:extLst>
                <a:ext uri="{FF2B5EF4-FFF2-40B4-BE49-F238E27FC236}">
                  <a16:creationId xmlns:a16="http://schemas.microsoft.com/office/drawing/2014/main" id="{2B4ACE06-A866-1833-F572-2C53142B435B}"/>
                </a:ext>
              </a:extLst>
            </p:cNvPr>
            <p:cNvCxnSpPr>
              <a:stCxn id="2064" idx="6"/>
              <a:endCxn id="30" idx="1"/>
            </p:cNvCxnSpPr>
            <p:nvPr/>
          </p:nvCxnSpPr>
          <p:spPr>
            <a:xfrm rot="10800000" flipH="1">
              <a:off x="10842750" y="3141610"/>
              <a:ext cx="277200" cy="62400"/>
            </a:xfrm>
            <a:prstGeom prst="straightConnector1">
              <a:avLst/>
            </a:prstGeom>
            <a:noFill/>
            <a:ln w="9525" cap="flat" cmpd="sng">
              <a:solidFill>
                <a:schemeClr val="dk1"/>
              </a:solidFill>
              <a:prstDash val="solid"/>
              <a:round/>
              <a:headEnd type="none" w="sm" len="sm"/>
              <a:tailEnd type="triangle" w="med" len="med"/>
            </a:ln>
          </p:spPr>
        </p:cxnSp>
      </p:grpSp>
      <p:grpSp>
        <p:nvGrpSpPr>
          <p:cNvPr id="13" name="Group 12">
            <a:extLst>
              <a:ext uri="{FF2B5EF4-FFF2-40B4-BE49-F238E27FC236}">
                <a16:creationId xmlns:a16="http://schemas.microsoft.com/office/drawing/2014/main" id="{8105D5B0-1049-4CE4-B7A7-18F20336413A}"/>
              </a:ext>
            </a:extLst>
          </p:cNvPr>
          <p:cNvGrpSpPr/>
          <p:nvPr/>
        </p:nvGrpSpPr>
        <p:grpSpPr>
          <a:xfrm>
            <a:off x="7148540" y="4302830"/>
            <a:ext cx="4381869" cy="1394070"/>
            <a:chOff x="7148540" y="4382577"/>
            <a:chExt cx="4381869" cy="1394070"/>
          </a:xfrm>
        </p:grpSpPr>
        <p:sp>
          <p:nvSpPr>
            <p:cNvPr id="2040" name="Google Shape;2040;p62"/>
            <p:cNvSpPr/>
            <p:nvPr/>
          </p:nvSpPr>
          <p:spPr>
            <a:xfrm>
              <a:off x="9514359" y="4955486"/>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1" name="Google Shape;2041;p62"/>
            <p:cNvSpPr/>
            <p:nvPr/>
          </p:nvSpPr>
          <p:spPr>
            <a:xfrm>
              <a:off x="11086109" y="473324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2" name="Google Shape;2042;p62"/>
            <p:cNvSpPr/>
            <p:nvPr/>
          </p:nvSpPr>
          <p:spPr>
            <a:xfrm>
              <a:off x="11086109" y="519709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3" name="Google Shape;2043;p62"/>
            <p:cNvCxnSpPr>
              <a:stCxn id="2040" idx="6"/>
              <a:endCxn id="2044" idx="2"/>
            </p:cNvCxnSpPr>
            <p:nvPr/>
          </p:nvCxnSpPr>
          <p:spPr>
            <a:xfrm rot="10800000" flipH="1">
              <a:off x="9958659" y="4856036"/>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45" name="Google Shape;2045;p62"/>
            <p:cNvCxnSpPr>
              <a:stCxn id="2040" idx="6"/>
              <a:endCxn id="2046" idx="2"/>
            </p:cNvCxnSpPr>
            <p:nvPr/>
          </p:nvCxnSpPr>
          <p:spPr>
            <a:xfrm>
              <a:off x="9958659" y="5107436"/>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44" name="Google Shape;2044;p62"/>
            <p:cNvSpPr/>
            <p:nvPr/>
          </p:nvSpPr>
          <p:spPr>
            <a:xfrm>
              <a:off x="10235722" y="4669836"/>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6" name="Google Shape;2046;p62"/>
            <p:cNvSpPr/>
            <p:nvPr/>
          </p:nvSpPr>
          <p:spPr>
            <a:xfrm>
              <a:off x="10235734" y="5225037"/>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7" name="Google Shape;2047;p62"/>
            <p:cNvCxnSpPr>
              <a:stCxn id="2044" idx="6"/>
              <a:endCxn id="2041" idx="1"/>
            </p:cNvCxnSpPr>
            <p:nvPr/>
          </p:nvCxnSpPr>
          <p:spPr>
            <a:xfrm>
              <a:off x="10809022" y="4856136"/>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48" name="Google Shape;2048;p62"/>
            <p:cNvCxnSpPr>
              <a:stCxn id="2044" idx="6"/>
              <a:endCxn id="2042" idx="1"/>
            </p:cNvCxnSpPr>
            <p:nvPr/>
          </p:nvCxnSpPr>
          <p:spPr>
            <a:xfrm>
              <a:off x="10809022" y="4856136"/>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49" name="Google Shape;2049;p62"/>
            <p:cNvCxnSpPr>
              <a:stCxn id="2046" idx="6"/>
              <a:endCxn id="2041" idx="1"/>
            </p:cNvCxnSpPr>
            <p:nvPr/>
          </p:nvCxnSpPr>
          <p:spPr>
            <a:xfrm rot="10800000" flipH="1">
              <a:off x="10809034" y="4885137"/>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50" name="Google Shape;2050;p62"/>
            <p:cNvCxnSpPr>
              <a:stCxn id="2046" idx="6"/>
              <a:endCxn id="2042" idx="1"/>
            </p:cNvCxnSpPr>
            <p:nvPr/>
          </p:nvCxnSpPr>
          <p:spPr>
            <a:xfrm rot="10800000" flipH="1">
              <a:off x="10809034" y="5348937"/>
              <a:ext cx="277200" cy="62400"/>
            </a:xfrm>
            <a:prstGeom prst="straightConnector1">
              <a:avLst/>
            </a:prstGeom>
            <a:noFill/>
            <a:ln w="9525" cap="flat" cmpd="sng">
              <a:solidFill>
                <a:schemeClr val="dk1"/>
              </a:solidFill>
              <a:prstDash val="solid"/>
              <a:round/>
              <a:headEnd type="none" w="sm" len="sm"/>
              <a:tailEnd type="triangle" w="med" len="med"/>
            </a:ln>
          </p:spPr>
        </p:cxnSp>
        <p:sp>
          <p:nvSpPr>
            <p:cNvPr id="15" name="Google Shape;2010;p62">
              <a:extLst>
                <a:ext uri="{FF2B5EF4-FFF2-40B4-BE49-F238E27FC236}">
                  <a16:creationId xmlns:a16="http://schemas.microsoft.com/office/drawing/2014/main" id="{58C10298-9F75-119C-F30F-30AEF08D27D5}"/>
                </a:ext>
              </a:extLst>
            </p:cNvPr>
            <p:cNvSpPr/>
            <p:nvPr/>
          </p:nvSpPr>
          <p:spPr>
            <a:xfrm>
              <a:off x="8623915" y="493790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6" name="Google Shape;2011;p62">
              <a:extLst>
                <a:ext uri="{FF2B5EF4-FFF2-40B4-BE49-F238E27FC236}">
                  <a16:creationId xmlns:a16="http://schemas.microsoft.com/office/drawing/2014/main" id="{11727A4E-E13B-E768-B2A9-33D3C8FC6077}"/>
                </a:ext>
              </a:extLst>
            </p:cNvPr>
            <p:cNvSpPr/>
            <p:nvPr/>
          </p:nvSpPr>
          <p:spPr>
            <a:xfrm>
              <a:off x="7148540" y="438257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 name="Google Shape;2012;p62">
              <a:extLst>
                <a:ext uri="{FF2B5EF4-FFF2-40B4-BE49-F238E27FC236}">
                  <a16:creationId xmlns:a16="http://schemas.microsoft.com/office/drawing/2014/main" id="{35342A55-1F07-BACB-AA09-F12301F88E5C}"/>
                </a:ext>
              </a:extLst>
            </p:cNvPr>
            <p:cNvSpPr/>
            <p:nvPr/>
          </p:nvSpPr>
          <p:spPr>
            <a:xfrm>
              <a:off x="7148540" y="474596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18" name="Google Shape;2013;p62">
              <a:extLst>
                <a:ext uri="{FF2B5EF4-FFF2-40B4-BE49-F238E27FC236}">
                  <a16:creationId xmlns:a16="http://schemas.microsoft.com/office/drawing/2014/main" id="{5EE2D790-A254-3A53-DAA2-6AF5666E513A}"/>
                </a:ext>
              </a:extLst>
            </p:cNvPr>
            <p:cNvCxnSpPr>
              <a:stCxn id="20" idx="6"/>
              <a:endCxn id="15" idx="2"/>
            </p:cNvCxnSpPr>
            <p:nvPr/>
          </p:nvCxnSpPr>
          <p:spPr>
            <a:xfrm>
              <a:off x="8305990" y="4722208"/>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19" name="Google Shape;2015;p62">
              <a:extLst>
                <a:ext uri="{FF2B5EF4-FFF2-40B4-BE49-F238E27FC236}">
                  <a16:creationId xmlns:a16="http://schemas.microsoft.com/office/drawing/2014/main" id="{D30F8171-ED77-8E88-ACDF-58EA7BC272CF}"/>
                </a:ext>
              </a:extLst>
            </p:cNvPr>
            <p:cNvCxnSpPr>
              <a:stCxn id="21" idx="6"/>
              <a:endCxn id="15" idx="2"/>
            </p:cNvCxnSpPr>
            <p:nvPr/>
          </p:nvCxnSpPr>
          <p:spPr>
            <a:xfrm rot="10800000" flipH="1">
              <a:off x="8305990" y="5089887"/>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 name="Google Shape;2014;p62">
              <a:extLst>
                <a:ext uri="{FF2B5EF4-FFF2-40B4-BE49-F238E27FC236}">
                  <a16:creationId xmlns:a16="http://schemas.microsoft.com/office/drawing/2014/main" id="{36592948-4D20-A510-2EED-D3D401B8E832}"/>
                </a:ext>
              </a:extLst>
            </p:cNvPr>
            <p:cNvSpPr/>
            <p:nvPr/>
          </p:nvSpPr>
          <p:spPr>
            <a:xfrm>
              <a:off x="7861690" y="4570258"/>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 name="Google Shape;2016;p62">
              <a:extLst>
                <a:ext uri="{FF2B5EF4-FFF2-40B4-BE49-F238E27FC236}">
                  <a16:creationId xmlns:a16="http://schemas.microsoft.com/office/drawing/2014/main" id="{C4B1B688-6BA8-D01B-7576-72238256313E}"/>
                </a:ext>
              </a:extLst>
            </p:cNvPr>
            <p:cNvSpPr/>
            <p:nvPr/>
          </p:nvSpPr>
          <p:spPr>
            <a:xfrm>
              <a:off x="7861690" y="5293737"/>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2" name="Google Shape;2017;p62">
              <a:extLst>
                <a:ext uri="{FF2B5EF4-FFF2-40B4-BE49-F238E27FC236}">
                  <a16:creationId xmlns:a16="http://schemas.microsoft.com/office/drawing/2014/main" id="{1A11E49A-582F-3DD0-4751-4850B4C15930}"/>
                </a:ext>
              </a:extLst>
            </p:cNvPr>
            <p:cNvCxnSpPr>
              <a:stCxn id="20" idx="2"/>
              <a:endCxn id="16" idx="3"/>
            </p:cNvCxnSpPr>
            <p:nvPr/>
          </p:nvCxnSpPr>
          <p:spPr>
            <a:xfrm rot="10800000">
              <a:off x="7592890" y="4534408"/>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3" name="Google Shape;2018;p62">
              <a:extLst>
                <a:ext uri="{FF2B5EF4-FFF2-40B4-BE49-F238E27FC236}">
                  <a16:creationId xmlns:a16="http://schemas.microsoft.com/office/drawing/2014/main" id="{EC4D6E1F-CD68-7EF3-A7BD-BD76CEDB9897}"/>
                </a:ext>
              </a:extLst>
            </p:cNvPr>
            <p:cNvCxnSpPr>
              <a:stCxn id="20" idx="2"/>
              <a:endCxn id="17" idx="3"/>
            </p:cNvCxnSpPr>
            <p:nvPr/>
          </p:nvCxnSpPr>
          <p:spPr>
            <a:xfrm flipH="1">
              <a:off x="7592890" y="4722208"/>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4" name="Google Shape;2019;p62">
              <a:extLst>
                <a:ext uri="{FF2B5EF4-FFF2-40B4-BE49-F238E27FC236}">
                  <a16:creationId xmlns:a16="http://schemas.microsoft.com/office/drawing/2014/main" id="{6C03164E-58A0-D69A-44CB-D46A345270A0}"/>
                </a:ext>
              </a:extLst>
            </p:cNvPr>
            <p:cNvSpPr/>
            <p:nvPr/>
          </p:nvSpPr>
          <p:spPr>
            <a:xfrm>
              <a:off x="7148540" y="5109358"/>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 name="Google Shape;2020;p62">
              <a:extLst>
                <a:ext uri="{FF2B5EF4-FFF2-40B4-BE49-F238E27FC236}">
                  <a16:creationId xmlns:a16="http://schemas.microsoft.com/office/drawing/2014/main" id="{87BE6AF3-4915-7091-006A-9F9A7D15EC55}"/>
                </a:ext>
              </a:extLst>
            </p:cNvPr>
            <p:cNvSpPr/>
            <p:nvPr/>
          </p:nvSpPr>
          <p:spPr>
            <a:xfrm>
              <a:off x="7148540" y="547274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6" name="Google Shape;2021;p62">
              <a:extLst>
                <a:ext uri="{FF2B5EF4-FFF2-40B4-BE49-F238E27FC236}">
                  <a16:creationId xmlns:a16="http://schemas.microsoft.com/office/drawing/2014/main" id="{E009E876-2B2E-F398-713B-27F08FEEFD59}"/>
                </a:ext>
              </a:extLst>
            </p:cNvPr>
            <p:cNvCxnSpPr>
              <a:stCxn id="21" idx="2"/>
              <a:endCxn id="24" idx="3"/>
            </p:cNvCxnSpPr>
            <p:nvPr/>
          </p:nvCxnSpPr>
          <p:spPr>
            <a:xfrm rot="10800000">
              <a:off x="7592890" y="5261187"/>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7" name="Google Shape;2022;p62">
              <a:extLst>
                <a:ext uri="{FF2B5EF4-FFF2-40B4-BE49-F238E27FC236}">
                  <a16:creationId xmlns:a16="http://schemas.microsoft.com/office/drawing/2014/main" id="{96C62DF0-2249-2BD0-C399-2C9D4A9A52CE}"/>
                </a:ext>
              </a:extLst>
            </p:cNvPr>
            <p:cNvCxnSpPr>
              <a:stCxn id="21" idx="2"/>
              <a:endCxn id="25" idx="3"/>
            </p:cNvCxnSpPr>
            <p:nvPr/>
          </p:nvCxnSpPr>
          <p:spPr>
            <a:xfrm flipH="1">
              <a:off x="7592890" y="5445687"/>
              <a:ext cx="268800" cy="179100"/>
            </a:xfrm>
            <a:prstGeom prst="straightConnector1">
              <a:avLst/>
            </a:prstGeom>
            <a:noFill/>
            <a:ln w="9525" cap="flat" cmpd="sng">
              <a:solidFill>
                <a:schemeClr val="dk1"/>
              </a:solidFill>
              <a:prstDash val="solid"/>
              <a:round/>
              <a:headEnd type="none" w="sm" len="sm"/>
              <a:tailEnd type="triangle" w="med" len="med"/>
            </a:ln>
          </p:spPr>
        </p:cxnSp>
        <p:cxnSp>
          <p:nvCxnSpPr>
            <p:cNvPr id="2070" name="Straight Arrow Connector 2069">
              <a:extLst>
                <a:ext uri="{FF2B5EF4-FFF2-40B4-BE49-F238E27FC236}">
                  <a16:creationId xmlns:a16="http://schemas.microsoft.com/office/drawing/2014/main" id="{9128A05C-BD2C-268C-D25B-224DAA277E15}"/>
                </a:ext>
              </a:extLst>
            </p:cNvPr>
            <p:cNvCxnSpPr>
              <a:stCxn id="15" idx="6"/>
              <a:endCxn id="2040" idx="2"/>
            </p:cNvCxnSpPr>
            <p:nvPr/>
          </p:nvCxnSpPr>
          <p:spPr>
            <a:xfrm>
              <a:off x="9068215" y="5089850"/>
              <a:ext cx="446144" cy="175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072" name="Straight Connector 2071">
            <a:extLst>
              <a:ext uri="{FF2B5EF4-FFF2-40B4-BE49-F238E27FC236}">
                <a16:creationId xmlns:a16="http://schemas.microsoft.com/office/drawing/2014/main" id="{E311E06A-CFC7-4592-E651-953FA9057599}"/>
              </a:ext>
            </a:extLst>
          </p:cNvPr>
          <p:cNvCxnSpPr/>
          <p:nvPr/>
        </p:nvCxnSpPr>
        <p:spPr>
          <a:xfrm>
            <a:off x="3958576"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2073" name="Straight Connector 2072">
            <a:extLst>
              <a:ext uri="{FF2B5EF4-FFF2-40B4-BE49-F238E27FC236}">
                <a16:creationId xmlns:a16="http://schemas.microsoft.com/office/drawing/2014/main" id="{7256C73C-5F65-5A8B-0B5C-8486AAAA38F0}"/>
              </a:ext>
            </a:extLst>
          </p:cNvPr>
          <p:cNvCxnSpPr/>
          <p:nvPr/>
        </p:nvCxnSpPr>
        <p:spPr>
          <a:xfrm>
            <a:off x="9273622"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 name="Google Shape;1764;g3123edf8f4c_2_435">
            <a:extLst>
              <a:ext uri="{FF2B5EF4-FFF2-40B4-BE49-F238E27FC236}">
                <a16:creationId xmlns:a16="http://schemas.microsoft.com/office/drawing/2014/main" id="{254269FE-F02D-7C2A-B145-71324C05D681}"/>
              </a:ext>
            </a:extLst>
          </p:cNvPr>
          <p:cNvSpPr/>
          <p:nvPr/>
        </p:nvSpPr>
        <p:spPr>
          <a:xfrm>
            <a:off x="401371" y="1828374"/>
            <a:ext cx="4785977"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3" name="Google Shape;1764;g3123edf8f4c_2_435">
            <a:extLst>
              <a:ext uri="{FF2B5EF4-FFF2-40B4-BE49-F238E27FC236}">
                <a16:creationId xmlns:a16="http://schemas.microsoft.com/office/drawing/2014/main" id="{E347263F-3E60-8787-8B1F-568C0771170E}"/>
              </a:ext>
            </a:extLst>
          </p:cNvPr>
          <p:cNvSpPr/>
          <p:nvPr/>
        </p:nvSpPr>
        <p:spPr>
          <a:xfrm>
            <a:off x="5518695" y="1828374"/>
            <a:ext cx="6293095"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4" name="Google Shape;1749;g3123edf8f4c_2_435">
            <a:extLst>
              <a:ext uri="{FF2B5EF4-FFF2-40B4-BE49-F238E27FC236}">
                <a16:creationId xmlns:a16="http://schemas.microsoft.com/office/drawing/2014/main" id="{29C686FA-A085-65B6-F984-E713EE808046}"/>
              </a:ext>
            </a:extLst>
          </p:cNvPr>
          <p:cNvSpPr/>
          <p:nvPr/>
        </p:nvSpPr>
        <p:spPr>
          <a:xfrm>
            <a:off x="1760474"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Extant literature</a:t>
            </a:r>
          </a:p>
        </p:txBody>
      </p:sp>
      <p:sp>
        <p:nvSpPr>
          <p:cNvPr id="5" name="Google Shape;1749;g3123edf8f4c_2_435">
            <a:extLst>
              <a:ext uri="{FF2B5EF4-FFF2-40B4-BE49-F238E27FC236}">
                <a16:creationId xmlns:a16="http://schemas.microsoft.com/office/drawing/2014/main" id="{3DBA5EE1-ADF7-06F9-87E1-AA3AC2D292BB}"/>
              </a:ext>
            </a:extLst>
          </p:cNvPr>
          <p:cNvSpPr/>
          <p:nvPr/>
        </p:nvSpPr>
        <p:spPr>
          <a:xfrm>
            <a:off x="7485459"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NIST research</a:t>
            </a:r>
          </a:p>
        </p:txBody>
      </p:sp>
      <p:sp>
        <p:nvSpPr>
          <p:cNvPr id="6" name="TextBox 5">
            <a:extLst>
              <a:ext uri="{FF2B5EF4-FFF2-40B4-BE49-F238E27FC236}">
                <a16:creationId xmlns:a16="http://schemas.microsoft.com/office/drawing/2014/main" id="{1E2A16A2-B41B-9160-700C-0DA49276EB00}"/>
              </a:ext>
            </a:extLst>
          </p:cNvPr>
          <p:cNvSpPr txBox="1"/>
          <p:nvPr/>
        </p:nvSpPr>
        <p:spPr>
          <a:xfrm>
            <a:off x="573795" y="6307954"/>
            <a:ext cx="5158822" cy="435889"/>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 = predictive indicator, PF = predictive factor, PI = predictive index, </a:t>
            </a:r>
            <a:b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RBI = resilience baseline index, B = baseline indicator, RBF = resilience baseline factor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96">
          <a:extLst>
            <a:ext uri="{FF2B5EF4-FFF2-40B4-BE49-F238E27FC236}">
              <a16:creationId xmlns:a16="http://schemas.microsoft.com/office/drawing/2014/main" id="{B63D52E4-2F46-145E-DB14-51636C74064D}"/>
            </a:ext>
          </a:extLst>
        </p:cNvPr>
        <p:cNvGrpSpPr/>
        <p:nvPr/>
      </p:nvGrpSpPr>
      <p:grpSpPr>
        <a:xfrm>
          <a:off x="0" y="0"/>
          <a:ext cx="0" cy="0"/>
          <a:chOff x="0" y="0"/>
          <a:chExt cx="0" cy="0"/>
        </a:xfrm>
      </p:grpSpPr>
      <p:sp>
        <p:nvSpPr>
          <p:cNvPr id="1997" name="Google Shape;1997;p62">
            <a:extLst>
              <a:ext uri="{FF2B5EF4-FFF2-40B4-BE49-F238E27FC236}">
                <a16:creationId xmlns:a16="http://schemas.microsoft.com/office/drawing/2014/main" id="{8718B23A-CA01-23E1-8D76-B5D09D401632}"/>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latin typeface="Calibri" panose="020F0502020204030204" pitchFamily="34" charset="0"/>
                <a:ea typeface="Calibri" panose="020F0502020204030204" pitchFamily="34" charset="0"/>
                <a:cs typeface="Calibri" panose="020F0502020204030204" pitchFamily="34" charset="0"/>
              </a:rPr>
              <a:t>Reliability and criterion validation efforts</a:t>
            </a:r>
            <a:endParaRPr dirty="0">
              <a:latin typeface="Calibri" panose="020F0502020204030204" pitchFamily="34" charset="0"/>
              <a:ea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6FFEA2F7-5F5C-7AA4-5B8E-6395FF514F56}"/>
              </a:ext>
            </a:extLst>
          </p:cNvPr>
          <p:cNvGrpSpPr/>
          <p:nvPr/>
        </p:nvGrpSpPr>
        <p:grpSpPr>
          <a:xfrm>
            <a:off x="1889098" y="2255295"/>
            <a:ext cx="1919675" cy="1394070"/>
            <a:chOff x="1889098" y="2335042"/>
            <a:chExt cx="1919675" cy="1394070"/>
          </a:xfrm>
        </p:grpSpPr>
        <p:sp>
          <p:nvSpPr>
            <p:cNvPr id="2010" name="Google Shape;2010;p62">
              <a:extLst>
                <a:ext uri="{FF2B5EF4-FFF2-40B4-BE49-F238E27FC236}">
                  <a16:creationId xmlns:a16="http://schemas.microsoft.com/office/drawing/2014/main" id="{A068A366-3ED8-CBC0-D143-01935A6716C8}"/>
                </a:ext>
              </a:extLst>
            </p:cNvPr>
            <p:cNvSpPr/>
            <p:nvPr/>
          </p:nvSpPr>
          <p:spPr>
            <a:xfrm>
              <a:off x="3364473" y="2890365"/>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1" name="Google Shape;2011;p62">
              <a:extLst>
                <a:ext uri="{FF2B5EF4-FFF2-40B4-BE49-F238E27FC236}">
                  <a16:creationId xmlns:a16="http://schemas.microsoft.com/office/drawing/2014/main" id="{0A635B4A-3580-C06C-FDC9-27ED708F921F}"/>
                </a:ext>
              </a:extLst>
            </p:cNvPr>
            <p:cNvSpPr/>
            <p:nvPr/>
          </p:nvSpPr>
          <p:spPr>
            <a:xfrm>
              <a:off x="1889098" y="233504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2" name="Google Shape;2012;p62">
              <a:extLst>
                <a:ext uri="{FF2B5EF4-FFF2-40B4-BE49-F238E27FC236}">
                  <a16:creationId xmlns:a16="http://schemas.microsoft.com/office/drawing/2014/main" id="{8036ECB7-2817-E303-3014-49B10FA99E70}"/>
                </a:ext>
              </a:extLst>
            </p:cNvPr>
            <p:cNvSpPr/>
            <p:nvPr/>
          </p:nvSpPr>
          <p:spPr>
            <a:xfrm>
              <a:off x="1889098" y="269843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3" name="Google Shape;2013;p62">
              <a:extLst>
                <a:ext uri="{FF2B5EF4-FFF2-40B4-BE49-F238E27FC236}">
                  <a16:creationId xmlns:a16="http://schemas.microsoft.com/office/drawing/2014/main" id="{D7A60BF0-2F3F-F680-6AC9-4442B86591D6}"/>
                </a:ext>
              </a:extLst>
            </p:cNvPr>
            <p:cNvCxnSpPr>
              <a:stCxn id="2014" idx="6"/>
              <a:endCxn id="2010" idx="2"/>
            </p:cNvCxnSpPr>
            <p:nvPr/>
          </p:nvCxnSpPr>
          <p:spPr>
            <a:xfrm>
              <a:off x="3046548" y="2674673"/>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2015" name="Google Shape;2015;p62">
              <a:extLst>
                <a:ext uri="{FF2B5EF4-FFF2-40B4-BE49-F238E27FC236}">
                  <a16:creationId xmlns:a16="http://schemas.microsoft.com/office/drawing/2014/main" id="{FB36EBAF-3EF4-9AB5-8580-6B84CDD3132E}"/>
                </a:ext>
              </a:extLst>
            </p:cNvPr>
            <p:cNvCxnSpPr>
              <a:stCxn id="2016" idx="6"/>
              <a:endCxn id="2010" idx="2"/>
            </p:cNvCxnSpPr>
            <p:nvPr/>
          </p:nvCxnSpPr>
          <p:spPr>
            <a:xfrm rot="10800000" flipH="1">
              <a:off x="3046548" y="3042352"/>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14" name="Google Shape;2014;p62">
              <a:extLst>
                <a:ext uri="{FF2B5EF4-FFF2-40B4-BE49-F238E27FC236}">
                  <a16:creationId xmlns:a16="http://schemas.microsoft.com/office/drawing/2014/main" id="{C58E6BFB-30D3-1125-905A-FCCC31CB5876}"/>
                </a:ext>
              </a:extLst>
            </p:cNvPr>
            <p:cNvSpPr/>
            <p:nvPr/>
          </p:nvSpPr>
          <p:spPr>
            <a:xfrm>
              <a:off x="2602248" y="2522723"/>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6" name="Google Shape;2016;p62">
              <a:extLst>
                <a:ext uri="{FF2B5EF4-FFF2-40B4-BE49-F238E27FC236}">
                  <a16:creationId xmlns:a16="http://schemas.microsoft.com/office/drawing/2014/main" id="{5A117C9F-6807-8EBE-CE34-22931B02A8AE}"/>
                </a:ext>
              </a:extLst>
            </p:cNvPr>
            <p:cNvSpPr/>
            <p:nvPr/>
          </p:nvSpPr>
          <p:spPr>
            <a:xfrm>
              <a:off x="2602248" y="324620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7" name="Google Shape;2017;p62">
              <a:extLst>
                <a:ext uri="{FF2B5EF4-FFF2-40B4-BE49-F238E27FC236}">
                  <a16:creationId xmlns:a16="http://schemas.microsoft.com/office/drawing/2014/main" id="{52057771-D4BF-C42A-018D-8DDE65542423}"/>
                </a:ext>
              </a:extLst>
            </p:cNvPr>
            <p:cNvCxnSpPr>
              <a:stCxn id="2014" idx="2"/>
              <a:endCxn id="2011" idx="3"/>
            </p:cNvCxnSpPr>
            <p:nvPr/>
          </p:nvCxnSpPr>
          <p:spPr>
            <a:xfrm rot="10800000">
              <a:off x="2333448" y="2486873"/>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018" name="Google Shape;2018;p62">
              <a:extLst>
                <a:ext uri="{FF2B5EF4-FFF2-40B4-BE49-F238E27FC236}">
                  <a16:creationId xmlns:a16="http://schemas.microsoft.com/office/drawing/2014/main" id="{19F169DA-28EB-D2DE-B7CD-13214BAA7364}"/>
                </a:ext>
              </a:extLst>
            </p:cNvPr>
            <p:cNvCxnSpPr>
              <a:stCxn id="2014" idx="2"/>
              <a:endCxn id="2012" idx="3"/>
            </p:cNvCxnSpPr>
            <p:nvPr/>
          </p:nvCxnSpPr>
          <p:spPr>
            <a:xfrm flipH="1">
              <a:off x="2333448" y="2674673"/>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019" name="Google Shape;2019;p62">
              <a:extLst>
                <a:ext uri="{FF2B5EF4-FFF2-40B4-BE49-F238E27FC236}">
                  <a16:creationId xmlns:a16="http://schemas.microsoft.com/office/drawing/2014/main" id="{E1C698C1-2D39-C200-7E9F-B3743655C9DD}"/>
                </a:ext>
              </a:extLst>
            </p:cNvPr>
            <p:cNvSpPr/>
            <p:nvPr/>
          </p:nvSpPr>
          <p:spPr>
            <a:xfrm>
              <a:off x="1889098" y="3061823"/>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0" name="Google Shape;2020;p62">
              <a:extLst>
                <a:ext uri="{FF2B5EF4-FFF2-40B4-BE49-F238E27FC236}">
                  <a16:creationId xmlns:a16="http://schemas.microsoft.com/office/drawing/2014/main" id="{6E1789D6-9013-D917-6561-79E9AF2C4DD8}"/>
                </a:ext>
              </a:extLst>
            </p:cNvPr>
            <p:cNvSpPr/>
            <p:nvPr/>
          </p:nvSpPr>
          <p:spPr>
            <a:xfrm>
              <a:off x="1889098" y="342521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1" name="Google Shape;2021;p62">
              <a:extLst>
                <a:ext uri="{FF2B5EF4-FFF2-40B4-BE49-F238E27FC236}">
                  <a16:creationId xmlns:a16="http://schemas.microsoft.com/office/drawing/2014/main" id="{5895009E-ADCA-F301-6F30-10980E399823}"/>
                </a:ext>
              </a:extLst>
            </p:cNvPr>
            <p:cNvCxnSpPr>
              <a:stCxn id="2016" idx="2"/>
              <a:endCxn id="2019" idx="3"/>
            </p:cNvCxnSpPr>
            <p:nvPr/>
          </p:nvCxnSpPr>
          <p:spPr>
            <a:xfrm rot="10800000">
              <a:off x="2333448" y="3213652"/>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022" name="Google Shape;2022;p62">
              <a:extLst>
                <a:ext uri="{FF2B5EF4-FFF2-40B4-BE49-F238E27FC236}">
                  <a16:creationId xmlns:a16="http://schemas.microsoft.com/office/drawing/2014/main" id="{BA64CBA3-39CA-050C-53CE-6F2E86D95DB9}"/>
                </a:ext>
              </a:extLst>
            </p:cNvPr>
            <p:cNvCxnSpPr>
              <a:stCxn id="2016" idx="2"/>
              <a:endCxn id="2020" idx="3"/>
            </p:cNvCxnSpPr>
            <p:nvPr/>
          </p:nvCxnSpPr>
          <p:spPr>
            <a:xfrm flipH="1">
              <a:off x="2333448" y="3398152"/>
              <a:ext cx="268800" cy="179100"/>
            </a:xfrm>
            <a:prstGeom prst="straightConnector1">
              <a:avLst/>
            </a:prstGeom>
            <a:noFill/>
            <a:ln w="9525" cap="flat" cmpd="sng">
              <a:solidFill>
                <a:schemeClr val="dk1"/>
              </a:solidFill>
              <a:prstDash val="solid"/>
              <a:round/>
              <a:headEnd type="none" w="sm" len="sm"/>
              <a:tailEnd type="triangle" w="med" len="med"/>
            </a:ln>
          </p:spPr>
        </p:cxnSp>
      </p:grpSp>
      <p:grpSp>
        <p:nvGrpSpPr>
          <p:cNvPr id="10" name="Group 9">
            <a:extLst>
              <a:ext uri="{FF2B5EF4-FFF2-40B4-BE49-F238E27FC236}">
                <a16:creationId xmlns:a16="http://schemas.microsoft.com/office/drawing/2014/main" id="{C5845496-3A8A-8357-A62E-BF086D9FD518}"/>
              </a:ext>
            </a:extLst>
          </p:cNvPr>
          <p:cNvGrpSpPr/>
          <p:nvPr/>
        </p:nvGrpSpPr>
        <p:grpSpPr>
          <a:xfrm>
            <a:off x="1885660" y="4302830"/>
            <a:ext cx="2987692" cy="1394070"/>
            <a:chOff x="1885660" y="4422440"/>
            <a:chExt cx="2987692" cy="1394070"/>
          </a:xfrm>
        </p:grpSpPr>
        <p:sp>
          <p:nvSpPr>
            <p:cNvPr id="2023" name="Google Shape;2023;p62">
              <a:extLst>
                <a:ext uri="{FF2B5EF4-FFF2-40B4-BE49-F238E27FC236}">
                  <a16:creationId xmlns:a16="http://schemas.microsoft.com/office/drawing/2014/main" id="{33F6DBBC-FA51-2E1A-0FF3-B39AAD44CF58}"/>
                </a:ext>
              </a:extLst>
            </p:cNvPr>
            <p:cNvSpPr/>
            <p:nvPr/>
          </p:nvSpPr>
          <p:spPr>
            <a:xfrm>
              <a:off x="3361035" y="496784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4" name="Google Shape;2024;p62">
              <a:extLst>
                <a:ext uri="{FF2B5EF4-FFF2-40B4-BE49-F238E27FC236}">
                  <a16:creationId xmlns:a16="http://schemas.microsoft.com/office/drawing/2014/main" id="{E3BD5D0F-4BB6-C8A3-AEDC-333F3733D7A1}"/>
                </a:ext>
              </a:extLst>
            </p:cNvPr>
            <p:cNvSpPr/>
            <p:nvPr/>
          </p:nvSpPr>
          <p:spPr>
            <a:xfrm>
              <a:off x="1885660" y="442244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5" name="Google Shape;2025;p62">
              <a:extLst>
                <a:ext uri="{FF2B5EF4-FFF2-40B4-BE49-F238E27FC236}">
                  <a16:creationId xmlns:a16="http://schemas.microsoft.com/office/drawing/2014/main" id="{BA6775B0-CE47-2FDE-B9E9-38026169366B}"/>
                </a:ext>
              </a:extLst>
            </p:cNvPr>
            <p:cNvSpPr/>
            <p:nvPr/>
          </p:nvSpPr>
          <p:spPr>
            <a:xfrm>
              <a:off x="1885660" y="4785831"/>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6" name="Google Shape;2026;p62">
              <a:extLst>
                <a:ext uri="{FF2B5EF4-FFF2-40B4-BE49-F238E27FC236}">
                  <a16:creationId xmlns:a16="http://schemas.microsoft.com/office/drawing/2014/main" id="{2899023F-3E3D-6C16-D6E2-C64580E562E9}"/>
                </a:ext>
              </a:extLst>
            </p:cNvPr>
            <p:cNvCxnSpPr>
              <a:stCxn id="2027" idx="6"/>
              <a:endCxn id="2023" idx="2"/>
            </p:cNvCxnSpPr>
            <p:nvPr/>
          </p:nvCxnSpPr>
          <p:spPr>
            <a:xfrm>
              <a:off x="3043110" y="4748000"/>
              <a:ext cx="318000" cy="371700"/>
            </a:xfrm>
            <a:prstGeom prst="straightConnector1">
              <a:avLst/>
            </a:prstGeom>
            <a:noFill/>
            <a:ln w="9525" cap="flat" cmpd="sng">
              <a:solidFill>
                <a:schemeClr val="dk1"/>
              </a:solidFill>
              <a:prstDash val="solid"/>
              <a:round/>
              <a:headEnd type="triangle" w="med" len="med"/>
              <a:tailEnd type="none" w="sm" len="sm"/>
            </a:ln>
          </p:spPr>
        </p:cxnSp>
        <p:cxnSp>
          <p:nvCxnSpPr>
            <p:cNvPr id="2028" name="Google Shape;2028;p62">
              <a:extLst>
                <a:ext uri="{FF2B5EF4-FFF2-40B4-BE49-F238E27FC236}">
                  <a16:creationId xmlns:a16="http://schemas.microsoft.com/office/drawing/2014/main" id="{7E8F07AF-1F3E-2C06-3644-3D7A24554D2D}"/>
                </a:ext>
              </a:extLst>
            </p:cNvPr>
            <p:cNvCxnSpPr>
              <a:stCxn id="2029" idx="6"/>
              <a:endCxn id="2023" idx="2"/>
            </p:cNvCxnSpPr>
            <p:nvPr/>
          </p:nvCxnSpPr>
          <p:spPr>
            <a:xfrm rot="10800000" flipH="1">
              <a:off x="3043110" y="5119732"/>
              <a:ext cx="318000" cy="361500"/>
            </a:xfrm>
            <a:prstGeom prst="straightConnector1">
              <a:avLst/>
            </a:prstGeom>
            <a:noFill/>
            <a:ln w="9525" cap="flat" cmpd="sng">
              <a:solidFill>
                <a:schemeClr val="dk1"/>
              </a:solidFill>
              <a:prstDash val="solid"/>
              <a:round/>
              <a:headEnd type="triangle" w="med" len="med"/>
              <a:tailEnd type="none" w="sm" len="sm"/>
            </a:ln>
          </p:spPr>
        </p:cxnSp>
        <p:sp>
          <p:nvSpPr>
            <p:cNvPr id="2027" name="Google Shape;2027;p62">
              <a:extLst>
                <a:ext uri="{FF2B5EF4-FFF2-40B4-BE49-F238E27FC236}">
                  <a16:creationId xmlns:a16="http://schemas.microsoft.com/office/drawing/2014/main" id="{A740F1C2-C354-B591-56A5-5E92D0727239}"/>
                </a:ext>
              </a:extLst>
            </p:cNvPr>
            <p:cNvSpPr/>
            <p:nvPr/>
          </p:nvSpPr>
          <p:spPr>
            <a:xfrm>
              <a:off x="2598810" y="459605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9" name="Google Shape;2029;p62">
              <a:extLst>
                <a:ext uri="{FF2B5EF4-FFF2-40B4-BE49-F238E27FC236}">
                  <a16:creationId xmlns:a16="http://schemas.microsoft.com/office/drawing/2014/main" id="{A7709AA2-F07C-7AC7-5A2C-523C53B4970F}"/>
                </a:ext>
              </a:extLst>
            </p:cNvPr>
            <p:cNvSpPr/>
            <p:nvPr/>
          </p:nvSpPr>
          <p:spPr>
            <a:xfrm>
              <a:off x="2598810" y="532928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0" name="Google Shape;2030;p62">
              <a:extLst>
                <a:ext uri="{FF2B5EF4-FFF2-40B4-BE49-F238E27FC236}">
                  <a16:creationId xmlns:a16="http://schemas.microsoft.com/office/drawing/2014/main" id="{F0E711B0-254E-AC0E-387D-F611F2E95319}"/>
                </a:ext>
              </a:extLst>
            </p:cNvPr>
            <p:cNvCxnSpPr>
              <a:stCxn id="2027" idx="2"/>
              <a:endCxn id="2024" idx="3"/>
            </p:cNvCxnSpPr>
            <p:nvPr/>
          </p:nvCxnSpPr>
          <p:spPr>
            <a:xfrm rot="10800000">
              <a:off x="2330010" y="4574300"/>
              <a:ext cx="268800" cy="173700"/>
            </a:xfrm>
            <a:prstGeom prst="straightConnector1">
              <a:avLst/>
            </a:prstGeom>
            <a:noFill/>
            <a:ln w="9525" cap="flat" cmpd="sng">
              <a:solidFill>
                <a:schemeClr val="dk1"/>
              </a:solidFill>
              <a:prstDash val="solid"/>
              <a:round/>
              <a:headEnd type="none" w="sm" len="sm"/>
              <a:tailEnd type="triangle" w="med" len="med"/>
            </a:ln>
          </p:spPr>
        </p:cxnSp>
        <p:cxnSp>
          <p:nvCxnSpPr>
            <p:cNvPr id="2031" name="Google Shape;2031;p62">
              <a:extLst>
                <a:ext uri="{FF2B5EF4-FFF2-40B4-BE49-F238E27FC236}">
                  <a16:creationId xmlns:a16="http://schemas.microsoft.com/office/drawing/2014/main" id="{11B1AC24-353C-8195-0BC2-7BFA80892CDB}"/>
                </a:ext>
              </a:extLst>
            </p:cNvPr>
            <p:cNvCxnSpPr>
              <a:stCxn id="2027" idx="2"/>
              <a:endCxn id="2025" idx="3"/>
            </p:cNvCxnSpPr>
            <p:nvPr/>
          </p:nvCxnSpPr>
          <p:spPr>
            <a:xfrm flipH="1">
              <a:off x="2330010" y="4748000"/>
              <a:ext cx="268800" cy="189900"/>
            </a:xfrm>
            <a:prstGeom prst="straightConnector1">
              <a:avLst/>
            </a:prstGeom>
            <a:noFill/>
            <a:ln w="9525" cap="flat" cmpd="sng">
              <a:solidFill>
                <a:schemeClr val="dk1"/>
              </a:solidFill>
              <a:prstDash val="solid"/>
              <a:round/>
              <a:headEnd type="none" w="sm" len="sm"/>
              <a:tailEnd type="triangle" w="med" len="med"/>
            </a:ln>
          </p:spPr>
        </p:cxnSp>
        <p:sp>
          <p:nvSpPr>
            <p:cNvPr id="2032" name="Google Shape;2032;p62">
              <a:extLst>
                <a:ext uri="{FF2B5EF4-FFF2-40B4-BE49-F238E27FC236}">
                  <a16:creationId xmlns:a16="http://schemas.microsoft.com/office/drawing/2014/main" id="{0CD623C3-1F5D-6063-73ED-2AA910F07AFB}"/>
                </a:ext>
              </a:extLst>
            </p:cNvPr>
            <p:cNvSpPr/>
            <p:nvPr/>
          </p:nvSpPr>
          <p:spPr>
            <a:xfrm>
              <a:off x="1885660" y="514922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33" name="Google Shape;2033;p62">
              <a:extLst>
                <a:ext uri="{FF2B5EF4-FFF2-40B4-BE49-F238E27FC236}">
                  <a16:creationId xmlns:a16="http://schemas.microsoft.com/office/drawing/2014/main" id="{7BF30349-C598-EE20-8599-3A8A94985365}"/>
                </a:ext>
              </a:extLst>
            </p:cNvPr>
            <p:cNvSpPr/>
            <p:nvPr/>
          </p:nvSpPr>
          <p:spPr>
            <a:xfrm>
              <a:off x="1885660" y="551261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4" name="Google Shape;2034;p62">
              <a:extLst>
                <a:ext uri="{FF2B5EF4-FFF2-40B4-BE49-F238E27FC236}">
                  <a16:creationId xmlns:a16="http://schemas.microsoft.com/office/drawing/2014/main" id="{95B89AC3-97B6-816C-AB09-0885D6713D40}"/>
                </a:ext>
              </a:extLst>
            </p:cNvPr>
            <p:cNvCxnSpPr>
              <a:stCxn id="2029" idx="2"/>
              <a:endCxn id="2032" idx="3"/>
            </p:cNvCxnSpPr>
            <p:nvPr/>
          </p:nvCxnSpPr>
          <p:spPr>
            <a:xfrm rot="10800000">
              <a:off x="2330010" y="5301232"/>
              <a:ext cx="268800" cy="180000"/>
            </a:xfrm>
            <a:prstGeom prst="straightConnector1">
              <a:avLst/>
            </a:prstGeom>
            <a:noFill/>
            <a:ln w="9525" cap="flat" cmpd="sng">
              <a:solidFill>
                <a:schemeClr val="dk1"/>
              </a:solidFill>
              <a:prstDash val="solid"/>
              <a:round/>
              <a:headEnd type="none" w="sm" len="sm"/>
              <a:tailEnd type="triangle" w="med" len="med"/>
            </a:ln>
          </p:spPr>
        </p:cxnSp>
        <p:cxnSp>
          <p:nvCxnSpPr>
            <p:cNvPr id="2035" name="Google Shape;2035;p62">
              <a:extLst>
                <a:ext uri="{FF2B5EF4-FFF2-40B4-BE49-F238E27FC236}">
                  <a16:creationId xmlns:a16="http://schemas.microsoft.com/office/drawing/2014/main" id="{9B22069B-DA30-A2FE-667F-577CBDD4F4FA}"/>
                </a:ext>
              </a:extLst>
            </p:cNvPr>
            <p:cNvCxnSpPr>
              <a:stCxn id="2029" idx="2"/>
              <a:endCxn id="2033" idx="3"/>
            </p:cNvCxnSpPr>
            <p:nvPr/>
          </p:nvCxnSpPr>
          <p:spPr>
            <a:xfrm flipH="1">
              <a:off x="2330010" y="5481232"/>
              <a:ext cx="268800" cy="183300"/>
            </a:xfrm>
            <a:prstGeom prst="straightConnector1">
              <a:avLst/>
            </a:prstGeom>
            <a:noFill/>
            <a:ln w="9525" cap="flat" cmpd="sng">
              <a:solidFill>
                <a:schemeClr val="dk1"/>
              </a:solidFill>
              <a:prstDash val="solid"/>
              <a:round/>
              <a:headEnd type="none" w="sm" len="sm"/>
              <a:tailEnd type="triangle" w="med" len="med"/>
            </a:ln>
          </p:spPr>
        </p:cxnSp>
        <p:sp>
          <p:nvSpPr>
            <p:cNvPr id="2036" name="Google Shape;2036;p62">
              <a:extLst>
                <a:ext uri="{FF2B5EF4-FFF2-40B4-BE49-F238E27FC236}">
                  <a16:creationId xmlns:a16="http://schemas.microsoft.com/office/drawing/2014/main" id="{7AD04C42-D2C4-365B-E442-1ED23A6C76A4}"/>
                </a:ext>
              </a:extLst>
            </p:cNvPr>
            <p:cNvSpPr/>
            <p:nvPr/>
          </p:nvSpPr>
          <p:spPr>
            <a:xfrm>
              <a:off x="4211252" y="4967842"/>
              <a:ext cx="6621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Damages</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7" name="Google Shape;2037;p62">
              <a:extLst>
                <a:ext uri="{FF2B5EF4-FFF2-40B4-BE49-F238E27FC236}">
                  <a16:creationId xmlns:a16="http://schemas.microsoft.com/office/drawing/2014/main" id="{3CB031D9-9BB9-03E0-ACB1-A7D6E222D119}"/>
                </a:ext>
              </a:extLst>
            </p:cNvPr>
            <p:cNvCxnSpPr>
              <a:cxnSpLocks/>
              <a:stCxn id="2023" idx="6"/>
            </p:cNvCxnSpPr>
            <p:nvPr/>
          </p:nvCxnSpPr>
          <p:spPr>
            <a:xfrm>
              <a:off x="3805335" y="5119792"/>
              <a:ext cx="407100" cy="0"/>
            </a:xfrm>
            <a:prstGeom prst="straightConnector1">
              <a:avLst/>
            </a:prstGeom>
            <a:noFill/>
            <a:ln w="9525" cap="flat" cmpd="sng">
              <a:solidFill>
                <a:schemeClr val="dk1"/>
              </a:solidFill>
              <a:prstDash val="solid"/>
              <a:round/>
              <a:headEnd type="none" w="sm" len="sm"/>
              <a:tailEnd type="triangle" w="med" len="med"/>
            </a:ln>
          </p:spPr>
        </p:cxnSp>
      </p:grpSp>
      <p:sp>
        <p:nvSpPr>
          <p:cNvPr id="2055" name="Google Shape;2055;p62">
            <a:extLst>
              <a:ext uri="{FF2B5EF4-FFF2-40B4-BE49-F238E27FC236}">
                <a16:creationId xmlns:a16="http://schemas.microsoft.com/office/drawing/2014/main" id="{ADABA38A-D286-FE91-E89F-7784067F98FF}"/>
              </a:ext>
            </a:extLst>
          </p:cNvPr>
          <p:cNvSpPr txBox="1"/>
          <p:nvPr/>
        </p:nvSpPr>
        <p:spPr>
          <a:xfrm>
            <a:off x="5732617" y="4551583"/>
            <a:ext cx="1463040" cy="890896"/>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validation and measurement model reliabilities</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2023)</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a:t>
            </a:r>
            <a:r>
              <a:rPr lang="en-US" sz="1200"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rPr>
              <a:t>2026</a:t>
            </a:r>
            <a:r>
              <a:rPr lang="en-US" sz="1200" dirty="0">
                <a:latin typeface="Calibri" panose="020F0502020204030204" pitchFamily="34" charset="0"/>
                <a:ea typeface="Calibri" panose="020F0502020204030204" pitchFamily="34" charset="0"/>
                <a:cs typeface="Calibri" panose="020F0502020204030204" pitchFamily="34" charset="0"/>
              </a:rPr>
              <a:t>)</a:t>
            </a:r>
          </a:p>
        </p:txBody>
      </p:sp>
      <p:sp>
        <p:nvSpPr>
          <p:cNvPr id="2056" name="Google Shape;2056;p62">
            <a:extLst>
              <a:ext uri="{FF2B5EF4-FFF2-40B4-BE49-F238E27FC236}">
                <a16:creationId xmlns:a16="http://schemas.microsoft.com/office/drawing/2014/main" id="{C7AC7D93-6D93-3AB6-AFD1-F5DF64DE474D}"/>
              </a:ext>
            </a:extLst>
          </p:cNvPr>
          <p:cNvSpPr txBox="1"/>
          <p:nvPr/>
        </p:nvSpPr>
        <p:spPr>
          <a:xfrm>
            <a:off x="595874" y="2697572"/>
            <a:ext cx="1164398" cy="484500"/>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index measurement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model reliability</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7" name="Google Shape;2057;p62">
            <a:extLst>
              <a:ext uri="{FF2B5EF4-FFF2-40B4-BE49-F238E27FC236}">
                <a16:creationId xmlns:a16="http://schemas.microsoft.com/office/drawing/2014/main" id="{9E07FC42-C522-7598-C5BA-F345859158B0}"/>
              </a:ext>
            </a:extLst>
          </p:cNvPr>
          <p:cNvSpPr txBox="1"/>
          <p:nvPr/>
        </p:nvSpPr>
        <p:spPr>
          <a:xfrm>
            <a:off x="595875" y="4541540"/>
            <a:ext cx="1182212" cy="910365"/>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Validation using damages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(concurrent)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or other index (convergent)</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8" name="Google Shape;2058;p62">
            <a:extLst>
              <a:ext uri="{FF2B5EF4-FFF2-40B4-BE49-F238E27FC236}">
                <a16:creationId xmlns:a16="http://schemas.microsoft.com/office/drawing/2014/main" id="{F4FF566C-2924-CBF7-1AED-250925635DBD}"/>
              </a:ext>
            </a:extLst>
          </p:cNvPr>
          <p:cNvSpPr txBox="1"/>
          <p:nvPr/>
        </p:nvSpPr>
        <p:spPr>
          <a:xfrm>
            <a:off x="5732617" y="2326911"/>
            <a:ext cx="1463040" cy="966931"/>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Community resilience index measurement model reliability for a predictive validation</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2025)</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grpSp>
        <p:nvGrpSpPr>
          <p:cNvPr id="12" name="Group 11">
            <a:extLst>
              <a:ext uri="{FF2B5EF4-FFF2-40B4-BE49-F238E27FC236}">
                <a16:creationId xmlns:a16="http://schemas.microsoft.com/office/drawing/2014/main" id="{C74B832E-9FE5-E1F9-EF20-EF725BF48E6F}"/>
              </a:ext>
            </a:extLst>
          </p:cNvPr>
          <p:cNvGrpSpPr/>
          <p:nvPr/>
        </p:nvGrpSpPr>
        <p:grpSpPr>
          <a:xfrm>
            <a:off x="9548075" y="2382762"/>
            <a:ext cx="2016050" cy="927801"/>
            <a:chOff x="9548075" y="2462509"/>
            <a:chExt cx="2016050" cy="927801"/>
          </a:xfrm>
        </p:grpSpPr>
        <p:sp>
          <p:nvSpPr>
            <p:cNvPr id="28" name="Google Shape;2040;p62">
              <a:extLst>
                <a:ext uri="{FF2B5EF4-FFF2-40B4-BE49-F238E27FC236}">
                  <a16:creationId xmlns:a16="http://schemas.microsoft.com/office/drawing/2014/main" id="{98691FBF-819C-6550-42F4-9F88DA3CFC6E}"/>
                </a:ext>
              </a:extLst>
            </p:cNvPr>
            <p:cNvSpPr/>
            <p:nvPr/>
          </p:nvSpPr>
          <p:spPr>
            <a:xfrm>
              <a:off x="9548075" y="2748159"/>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9" name="Google Shape;2041;p62">
              <a:extLst>
                <a:ext uri="{FF2B5EF4-FFF2-40B4-BE49-F238E27FC236}">
                  <a16:creationId xmlns:a16="http://schemas.microsoft.com/office/drawing/2014/main" id="{1618EB4B-64BE-4447-4DA4-325318B98179}"/>
                </a:ext>
              </a:extLst>
            </p:cNvPr>
            <p:cNvSpPr/>
            <p:nvPr/>
          </p:nvSpPr>
          <p:spPr>
            <a:xfrm>
              <a:off x="11119825" y="252592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0" name="Google Shape;2042;p62">
              <a:extLst>
                <a:ext uri="{FF2B5EF4-FFF2-40B4-BE49-F238E27FC236}">
                  <a16:creationId xmlns:a16="http://schemas.microsoft.com/office/drawing/2014/main" id="{F5295441-DFCF-0379-74C0-BE88AF8196FF}"/>
                </a:ext>
              </a:extLst>
            </p:cNvPr>
            <p:cNvSpPr/>
            <p:nvPr/>
          </p:nvSpPr>
          <p:spPr>
            <a:xfrm>
              <a:off x="11119825" y="298977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31" name="Google Shape;2043;p62">
              <a:extLst>
                <a:ext uri="{FF2B5EF4-FFF2-40B4-BE49-F238E27FC236}">
                  <a16:creationId xmlns:a16="http://schemas.microsoft.com/office/drawing/2014/main" id="{581E2E0D-66A9-00DE-1779-18E717D27806}"/>
                </a:ext>
              </a:extLst>
            </p:cNvPr>
            <p:cNvCxnSpPr>
              <a:stCxn id="28" idx="6"/>
              <a:endCxn id="2063" idx="2"/>
            </p:cNvCxnSpPr>
            <p:nvPr/>
          </p:nvCxnSpPr>
          <p:spPr>
            <a:xfrm rot="10800000" flipH="1">
              <a:off x="9992375" y="2648709"/>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62" name="Google Shape;2045;p62">
              <a:extLst>
                <a:ext uri="{FF2B5EF4-FFF2-40B4-BE49-F238E27FC236}">
                  <a16:creationId xmlns:a16="http://schemas.microsoft.com/office/drawing/2014/main" id="{373F6DE6-7793-0A5D-2DC3-383EC4AF873C}"/>
                </a:ext>
              </a:extLst>
            </p:cNvPr>
            <p:cNvCxnSpPr>
              <a:stCxn id="28" idx="6"/>
              <a:endCxn id="2064" idx="2"/>
            </p:cNvCxnSpPr>
            <p:nvPr/>
          </p:nvCxnSpPr>
          <p:spPr>
            <a:xfrm>
              <a:off x="9992375" y="2900109"/>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63" name="Google Shape;2044;p62">
              <a:extLst>
                <a:ext uri="{FF2B5EF4-FFF2-40B4-BE49-F238E27FC236}">
                  <a16:creationId xmlns:a16="http://schemas.microsoft.com/office/drawing/2014/main" id="{131BC2AB-125C-B0C9-9109-CFC0DBCD20E9}"/>
                </a:ext>
              </a:extLst>
            </p:cNvPr>
            <p:cNvSpPr/>
            <p:nvPr/>
          </p:nvSpPr>
          <p:spPr>
            <a:xfrm>
              <a:off x="10269438" y="2462509"/>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64" name="Google Shape;2046;p62">
              <a:extLst>
                <a:ext uri="{FF2B5EF4-FFF2-40B4-BE49-F238E27FC236}">
                  <a16:creationId xmlns:a16="http://schemas.microsoft.com/office/drawing/2014/main" id="{36C1EAC8-B5B1-B4FC-9DD2-3038B864400C}"/>
                </a:ext>
              </a:extLst>
            </p:cNvPr>
            <p:cNvSpPr/>
            <p:nvPr/>
          </p:nvSpPr>
          <p:spPr>
            <a:xfrm>
              <a:off x="10269450" y="3017710"/>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65" name="Google Shape;2047;p62">
              <a:extLst>
                <a:ext uri="{FF2B5EF4-FFF2-40B4-BE49-F238E27FC236}">
                  <a16:creationId xmlns:a16="http://schemas.microsoft.com/office/drawing/2014/main" id="{6D4CDF09-2BE6-05C2-529A-943485CCAD9E}"/>
                </a:ext>
              </a:extLst>
            </p:cNvPr>
            <p:cNvCxnSpPr>
              <a:stCxn id="2063" idx="6"/>
              <a:endCxn id="29" idx="1"/>
            </p:cNvCxnSpPr>
            <p:nvPr/>
          </p:nvCxnSpPr>
          <p:spPr>
            <a:xfrm>
              <a:off x="10842738" y="2648809"/>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66" name="Google Shape;2048;p62">
              <a:extLst>
                <a:ext uri="{FF2B5EF4-FFF2-40B4-BE49-F238E27FC236}">
                  <a16:creationId xmlns:a16="http://schemas.microsoft.com/office/drawing/2014/main" id="{96BBDCAE-FAEA-3BF8-2ECA-54900E6527E3}"/>
                </a:ext>
              </a:extLst>
            </p:cNvPr>
            <p:cNvCxnSpPr>
              <a:stCxn id="2063" idx="6"/>
              <a:endCxn id="30" idx="1"/>
            </p:cNvCxnSpPr>
            <p:nvPr/>
          </p:nvCxnSpPr>
          <p:spPr>
            <a:xfrm>
              <a:off x="10842738" y="2648809"/>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67" name="Google Shape;2049;p62">
              <a:extLst>
                <a:ext uri="{FF2B5EF4-FFF2-40B4-BE49-F238E27FC236}">
                  <a16:creationId xmlns:a16="http://schemas.microsoft.com/office/drawing/2014/main" id="{FFB229F3-4B04-5632-7095-1259293D77AA}"/>
                </a:ext>
              </a:extLst>
            </p:cNvPr>
            <p:cNvCxnSpPr>
              <a:stCxn id="2064" idx="6"/>
              <a:endCxn id="29" idx="1"/>
            </p:cNvCxnSpPr>
            <p:nvPr/>
          </p:nvCxnSpPr>
          <p:spPr>
            <a:xfrm rot="10800000" flipH="1">
              <a:off x="10842750" y="2677810"/>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68" name="Google Shape;2050;p62">
              <a:extLst>
                <a:ext uri="{FF2B5EF4-FFF2-40B4-BE49-F238E27FC236}">
                  <a16:creationId xmlns:a16="http://schemas.microsoft.com/office/drawing/2014/main" id="{4A0B2030-DE54-41A0-74FE-F8DBBA0E5218}"/>
                </a:ext>
              </a:extLst>
            </p:cNvPr>
            <p:cNvCxnSpPr>
              <a:stCxn id="2064" idx="6"/>
              <a:endCxn id="30" idx="1"/>
            </p:cNvCxnSpPr>
            <p:nvPr/>
          </p:nvCxnSpPr>
          <p:spPr>
            <a:xfrm rot="10800000" flipH="1">
              <a:off x="10842750" y="3141610"/>
              <a:ext cx="277200" cy="62400"/>
            </a:xfrm>
            <a:prstGeom prst="straightConnector1">
              <a:avLst/>
            </a:prstGeom>
            <a:noFill/>
            <a:ln w="9525" cap="flat" cmpd="sng">
              <a:solidFill>
                <a:schemeClr val="dk1"/>
              </a:solidFill>
              <a:prstDash val="solid"/>
              <a:round/>
              <a:headEnd type="none" w="sm" len="sm"/>
              <a:tailEnd type="triangle" w="med" len="med"/>
            </a:ln>
          </p:spPr>
        </p:cxnSp>
      </p:grpSp>
      <p:grpSp>
        <p:nvGrpSpPr>
          <p:cNvPr id="13" name="Group 12">
            <a:extLst>
              <a:ext uri="{FF2B5EF4-FFF2-40B4-BE49-F238E27FC236}">
                <a16:creationId xmlns:a16="http://schemas.microsoft.com/office/drawing/2014/main" id="{ACB86E20-489B-256E-00F1-E624C38C865A}"/>
              </a:ext>
            </a:extLst>
          </p:cNvPr>
          <p:cNvGrpSpPr/>
          <p:nvPr/>
        </p:nvGrpSpPr>
        <p:grpSpPr>
          <a:xfrm>
            <a:off x="7148540" y="4302830"/>
            <a:ext cx="4381869" cy="1394070"/>
            <a:chOff x="7148540" y="4382577"/>
            <a:chExt cx="4381869" cy="1394070"/>
          </a:xfrm>
        </p:grpSpPr>
        <p:sp>
          <p:nvSpPr>
            <p:cNvPr id="2040" name="Google Shape;2040;p62">
              <a:extLst>
                <a:ext uri="{FF2B5EF4-FFF2-40B4-BE49-F238E27FC236}">
                  <a16:creationId xmlns:a16="http://schemas.microsoft.com/office/drawing/2014/main" id="{C02B97F1-AFE9-8BE7-6B5F-9401D6F94882}"/>
                </a:ext>
              </a:extLst>
            </p:cNvPr>
            <p:cNvSpPr/>
            <p:nvPr/>
          </p:nvSpPr>
          <p:spPr>
            <a:xfrm>
              <a:off x="9514359" y="4955486"/>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1" name="Google Shape;2041;p62">
              <a:extLst>
                <a:ext uri="{FF2B5EF4-FFF2-40B4-BE49-F238E27FC236}">
                  <a16:creationId xmlns:a16="http://schemas.microsoft.com/office/drawing/2014/main" id="{56A2E91E-32A5-FCB5-021C-B1859375EF2C}"/>
                </a:ext>
              </a:extLst>
            </p:cNvPr>
            <p:cNvSpPr/>
            <p:nvPr/>
          </p:nvSpPr>
          <p:spPr>
            <a:xfrm>
              <a:off x="11086109" y="473324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2" name="Google Shape;2042;p62">
              <a:extLst>
                <a:ext uri="{FF2B5EF4-FFF2-40B4-BE49-F238E27FC236}">
                  <a16:creationId xmlns:a16="http://schemas.microsoft.com/office/drawing/2014/main" id="{F35E0021-D429-B902-0C52-DC3DEC1EDF7F}"/>
                </a:ext>
              </a:extLst>
            </p:cNvPr>
            <p:cNvSpPr/>
            <p:nvPr/>
          </p:nvSpPr>
          <p:spPr>
            <a:xfrm>
              <a:off x="11086109" y="519709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3" name="Google Shape;2043;p62">
              <a:extLst>
                <a:ext uri="{FF2B5EF4-FFF2-40B4-BE49-F238E27FC236}">
                  <a16:creationId xmlns:a16="http://schemas.microsoft.com/office/drawing/2014/main" id="{9A129F9F-A360-1E33-AA2F-0B4EECD401F2}"/>
                </a:ext>
              </a:extLst>
            </p:cNvPr>
            <p:cNvCxnSpPr>
              <a:stCxn id="2040" idx="6"/>
              <a:endCxn id="2044" idx="2"/>
            </p:cNvCxnSpPr>
            <p:nvPr/>
          </p:nvCxnSpPr>
          <p:spPr>
            <a:xfrm rot="10800000" flipH="1">
              <a:off x="9958659" y="4856036"/>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45" name="Google Shape;2045;p62">
              <a:extLst>
                <a:ext uri="{FF2B5EF4-FFF2-40B4-BE49-F238E27FC236}">
                  <a16:creationId xmlns:a16="http://schemas.microsoft.com/office/drawing/2014/main" id="{BCF83D9A-A33A-E8F1-6205-5AA9BA7EC17E}"/>
                </a:ext>
              </a:extLst>
            </p:cNvPr>
            <p:cNvCxnSpPr>
              <a:stCxn id="2040" idx="6"/>
              <a:endCxn id="2046" idx="2"/>
            </p:cNvCxnSpPr>
            <p:nvPr/>
          </p:nvCxnSpPr>
          <p:spPr>
            <a:xfrm>
              <a:off x="9958659" y="5107436"/>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44" name="Google Shape;2044;p62">
              <a:extLst>
                <a:ext uri="{FF2B5EF4-FFF2-40B4-BE49-F238E27FC236}">
                  <a16:creationId xmlns:a16="http://schemas.microsoft.com/office/drawing/2014/main" id="{BAD89F0D-2100-063C-AED1-71859232EA67}"/>
                </a:ext>
              </a:extLst>
            </p:cNvPr>
            <p:cNvSpPr/>
            <p:nvPr/>
          </p:nvSpPr>
          <p:spPr>
            <a:xfrm>
              <a:off x="10235722" y="4669836"/>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6" name="Google Shape;2046;p62">
              <a:extLst>
                <a:ext uri="{FF2B5EF4-FFF2-40B4-BE49-F238E27FC236}">
                  <a16:creationId xmlns:a16="http://schemas.microsoft.com/office/drawing/2014/main" id="{F9E916D9-8379-C89F-220E-9B123063D1B2}"/>
                </a:ext>
              </a:extLst>
            </p:cNvPr>
            <p:cNvSpPr/>
            <p:nvPr/>
          </p:nvSpPr>
          <p:spPr>
            <a:xfrm>
              <a:off x="10235734" y="5225037"/>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7" name="Google Shape;2047;p62">
              <a:extLst>
                <a:ext uri="{FF2B5EF4-FFF2-40B4-BE49-F238E27FC236}">
                  <a16:creationId xmlns:a16="http://schemas.microsoft.com/office/drawing/2014/main" id="{8C28AFEB-F24B-D5FB-7AE6-ECCB20D6EEB8}"/>
                </a:ext>
              </a:extLst>
            </p:cNvPr>
            <p:cNvCxnSpPr>
              <a:stCxn id="2044" idx="6"/>
              <a:endCxn id="2041" idx="1"/>
            </p:cNvCxnSpPr>
            <p:nvPr/>
          </p:nvCxnSpPr>
          <p:spPr>
            <a:xfrm>
              <a:off x="10809022" y="4856136"/>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48" name="Google Shape;2048;p62">
              <a:extLst>
                <a:ext uri="{FF2B5EF4-FFF2-40B4-BE49-F238E27FC236}">
                  <a16:creationId xmlns:a16="http://schemas.microsoft.com/office/drawing/2014/main" id="{316FE769-6524-BB01-76D6-ED82D279DB7E}"/>
                </a:ext>
              </a:extLst>
            </p:cNvPr>
            <p:cNvCxnSpPr>
              <a:stCxn id="2044" idx="6"/>
              <a:endCxn id="2042" idx="1"/>
            </p:cNvCxnSpPr>
            <p:nvPr/>
          </p:nvCxnSpPr>
          <p:spPr>
            <a:xfrm>
              <a:off x="10809022" y="4856136"/>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49" name="Google Shape;2049;p62">
              <a:extLst>
                <a:ext uri="{FF2B5EF4-FFF2-40B4-BE49-F238E27FC236}">
                  <a16:creationId xmlns:a16="http://schemas.microsoft.com/office/drawing/2014/main" id="{8ED7B41E-F7AB-16F9-FC3D-C09F8792E9C9}"/>
                </a:ext>
              </a:extLst>
            </p:cNvPr>
            <p:cNvCxnSpPr>
              <a:stCxn id="2046" idx="6"/>
              <a:endCxn id="2041" idx="1"/>
            </p:cNvCxnSpPr>
            <p:nvPr/>
          </p:nvCxnSpPr>
          <p:spPr>
            <a:xfrm rot="10800000" flipH="1">
              <a:off x="10809034" y="4885137"/>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50" name="Google Shape;2050;p62">
              <a:extLst>
                <a:ext uri="{FF2B5EF4-FFF2-40B4-BE49-F238E27FC236}">
                  <a16:creationId xmlns:a16="http://schemas.microsoft.com/office/drawing/2014/main" id="{A72F3881-39C0-3766-E284-3BD0DE85EDAD}"/>
                </a:ext>
              </a:extLst>
            </p:cNvPr>
            <p:cNvCxnSpPr>
              <a:stCxn id="2046" idx="6"/>
              <a:endCxn id="2042" idx="1"/>
            </p:cNvCxnSpPr>
            <p:nvPr/>
          </p:nvCxnSpPr>
          <p:spPr>
            <a:xfrm rot="10800000" flipH="1">
              <a:off x="10809034" y="5348937"/>
              <a:ext cx="277200" cy="62400"/>
            </a:xfrm>
            <a:prstGeom prst="straightConnector1">
              <a:avLst/>
            </a:prstGeom>
            <a:noFill/>
            <a:ln w="9525" cap="flat" cmpd="sng">
              <a:solidFill>
                <a:schemeClr val="dk1"/>
              </a:solidFill>
              <a:prstDash val="solid"/>
              <a:round/>
              <a:headEnd type="none" w="sm" len="sm"/>
              <a:tailEnd type="triangle" w="med" len="med"/>
            </a:ln>
          </p:spPr>
        </p:cxnSp>
        <p:sp>
          <p:nvSpPr>
            <p:cNvPr id="15" name="Google Shape;2010;p62">
              <a:extLst>
                <a:ext uri="{FF2B5EF4-FFF2-40B4-BE49-F238E27FC236}">
                  <a16:creationId xmlns:a16="http://schemas.microsoft.com/office/drawing/2014/main" id="{A4E3EC93-62A3-C33B-414B-F1B87F3E61B6}"/>
                </a:ext>
              </a:extLst>
            </p:cNvPr>
            <p:cNvSpPr/>
            <p:nvPr/>
          </p:nvSpPr>
          <p:spPr>
            <a:xfrm>
              <a:off x="8623915" y="493790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6" name="Google Shape;2011;p62">
              <a:extLst>
                <a:ext uri="{FF2B5EF4-FFF2-40B4-BE49-F238E27FC236}">
                  <a16:creationId xmlns:a16="http://schemas.microsoft.com/office/drawing/2014/main" id="{7F6D975B-3B2C-4223-107D-DFED37214430}"/>
                </a:ext>
              </a:extLst>
            </p:cNvPr>
            <p:cNvSpPr/>
            <p:nvPr/>
          </p:nvSpPr>
          <p:spPr>
            <a:xfrm>
              <a:off x="7148540" y="438257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 name="Google Shape;2012;p62">
              <a:extLst>
                <a:ext uri="{FF2B5EF4-FFF2-40B4-BE49-F238E27FC236}">
                  <a16:creationId xmlns:a16="http://schemas.microsoft.com/office/drawing/2014/main" id="{583AA311-9D65-CC62-6814-F898EB01EECF}"/>
                </a:ext>
              </a:extLst>
            </p:cNvPr>
            <p:cNvSpPr/>
            <p:nvPr/>
          </p:nvSpPr>
          <p:spPr>
            <a:xfrm>
              <a:off x="7148540" y="474596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18" name="Google Shape;2013;p62">
              <a:extLst>
                <a:ext uri="{FF2B5EF4-FFF2-40B4-BE49-F238E27FC236}">
                  <a16:creationId xmlns:a16="http://schemas.microsoft.com/office/drawing/2014/main" id="{DD5AEDF4-72DE-7450-459A-48E3F048DC64}"/>
                </a:ext>
              </a:extLst>
            </p:cNvPr>
            <p:cNvCxnSpPr>
              <a:stCxn id="20" idx="6"/>
              <a:endCxn id="15" idx="2"/>
            </p:cNvCxnSpPr>
            <p:nvPr/>
          </p:nvCxnSpPr>
          <p:spPr>
            <a:xfrm>
              <a:off x="8305990" y="4722208"/>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19" name="Google Shape;2015;p62">
              <a:extLst>
                <a:ext uri="{FF2B5EF4-FFF2-40B4-BE49-F238E27FC236}">
                  <a16:creationId xmlns:a16="http://schemas.microsoft.com/office/drawing/2014/main" id="{E09345F2-9A43-E8AC-60A8-1F5058AABF6F}"/>
                </a:ext>
              </a:extLst>
            </p:cNvPr>
            <p:cNvCxnSpPr>
              <a:stCxn id="21" idx="6"/>
              <a:endCxn id="15" idx="2"/>
            </p:cNvCxnSpPr>
            <p:nvPr/>
          </p:nvCxnSpPr>
          <p:spPr>
            <a:xfrm rot="10800000" flipH="1">
              <a:off x="8305990" y="5089887"/>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 name="Google Shape;2014;p62">
              <a:extLst>
                <a:ext uri="{FF2B5EF4-FFF2-40B4-BE49-F238E27FC236}">
                  <a16:creationId xmlns:a16="http://schemas.microsoft.com/office/drawing/2014/main" id="{93504A5C-EA6B-6D73-79DA-2A7DD4C006D2}"/>
                </a:ext>
              </a:extLst>
            </p:cNvPr>
            <p:cNvSpPr/>
            <p:nvPr/>
          </p:nvSpPr>
          <p:spPr>
            <a:xfrm>
              <a:off x="7861690" y="4570258"/>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 name="Google Shape;2016;p62">
              <a:extLst>
                <a:ext uri="{FF2B5EF4-FFF2-40B4-BE49-F238E27FC236}">
                  <a16:creationId xmlns:a16="http://schemas.microsoft.com/office/drawing/2014/main" id="{3EE6E9DF-0230-0F26-BD5C-8D331E6C2E64}"/>
                </a:ext>
              </a:extLst>
            </p:cNvPr>
            <p:cNvSpPr/>
            <p:nvPr/>
          </p:nvSpPr>
          <p:spPr>
            <a:xfrm>
              <a:off x="7861690" y="5293737"/>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2" name="Google Shape;2017;p62">
              <a:extLst>
                <a:ext uri="{FF2B5EF4-FFF2-40B4-BE49-F238E27FC236}">
                  <a16:creationId xmlns:a16="http://schemas.microsoft.com/office/drawing/2014/main" id="{2C6863D0-11B3-CAD5-3141-9AF9CAF384B5}"/>
                </a:ext>
              </a:extLst>
            </p:cNvPr>
            <p:cNvCxnSpPr>
              <a:stCxn id="20" idx="2"/>
              <a:endCxn id="16" idx="3"/>
            </p:cNvCxnSpPr>
            <p:nvPr/>
          </p:nvCxnSpPr>
          <p:spPr>
            <a:xfrm rot="10800000">
              <a:off x="7592890" y="4534408"/>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3" name="Google Shape;2018;p62">
              <a:extLst>
                <a:ext uri="{FF2B5EF4-FFF2-40B4-BE49-F238E27FC236}">
                  <a16:creationId xmlns:a16="http://schemas.microsoft.com/office/drawing/2014/main" id="{84FF834A-F309-743B-3CCA-6BAADFC25E1D}"/>
                </a:ext>
              </a:extLst>
            </p:cNvPr>
            <p:cNvCxnSpPr>
              <a:stCxn id="20" idx="2"/>
              <a:endCxn id="17" idx="3"/>
            </p:cNvCxnSpPr>
            <p:nvPr/>
          </p:nvCxnSpPr>
          <p:spPr>
            <a:xfrm flipH="1">
              <a:off x="7592890" y="4722208"/>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4" name="Google Shape;2019;p62">
              <a:extLst>
                <a:ext uri="{FF2B5EF4-FFF2-40B4-BE49-F238E27FC236}">
                  <a16:creationId xmlns:a16="http://schemas.microsoft.com/office/drawing/2014/main" id="{259A7A74-74BC-36ED-2077-ABF068A452D9}"/>
                </a:ext>
              </a:extLst>
            </p:cNvPr>
            <p:cNvSpPr/>
            <p:nvPr/>
          </p:nvSpPr>
          <p:spPr>
            <a:xfrm>
              <a:off x="7148540" y="5109358"/>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 name="Google Shape;2020;p62">
              <a:extLst>
                <a:ext uri="{FF2B5EF4-FFF2-40B4-BE49-F238E27FC236}">
                  <a16:creationId xmlns:a16="http://schemas.microsoft.com/office/drawing/2014/main" id="{19BA3E5A-55D1-E83A-70E8-329A3178B9DD}"/>
                </a:ext>
              </a:extLst>
            </p:cNvPr>
            <p:cNvSpPr/>
            <p:nvPr/>
          </p:nvSpPr>
          <p:spPr>
            <a:xfrm>
              <a:off x="7148540" y="547274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6" name="Google Shape;2021;p62">
              <a:extLst>
                <a:ext uri="{FF2B5EF4-FFF2-40B4-BE49-F238E27FC236}">
                  <a16:creationId xmlns:a16="http://schemas.microsoft.com/office/drawing/2014/main" id="{0AECF2FA-55DB-3DCE-1021-C28C14346940}"/>
                </a:ext>
              </a:extLst>
            </p:cNvPr>
            <p:cNvCxnSpPr>
              <a:stCxn id="21" idx="2"/>
              <a:endCxn id="24" idx="3"/>
            </p:cNvCxnSpPr>
            <p:nvPr/>
          </p:nvCxnSpPr>
          <p:spPr>
            <a:xfrm rot="10800000">
              <a:off x="7592890" y="5261187"/>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7" name="Google Shape;2022;p62">
              <a:extLst>
                <a:ext uri="{FF2B5EF4-FFF2-40B4-BE49-F238E27FC236}">
                  <a16:creationId xmlns:a16="http://schemas.microsoft.com/office/drawing/2014/main" id="{D1959CD4-6D9E-8944-A01D-29105C98A1FA}"/>
                </a:ext>
              </a:extLst>
            </p:cNvPr>
            <p:cNvCxnSpPr>
              <a:stCxn id="21" idx="2"/>
              <a:endCxn id="25" idx="3"/>
            </p:cNvCxnSpPr>
            <p:nvPr/>
          </p:nvCxnSpPr>
          <p:spPr>
            <a:xfrm flipH="1">
              <a:off x="7592890" y="5445687"/>
              <a:ext cx="268800" cy="179100"/>
            </a:xfrm>
            <a:prstGeom prst="straightConnector1">
              <a:avLst/>
            </a:prstGeom>
            <a:noFill/>
            <a:ln w="9525" cap="flat" cmpd="sng">
              <a:solidFill>
                <a:schemeClr val="dk1"/>
              </a:solidFill>
              <a:prstDash val="solid"/>
              <a:round/>
              <a:headEnd type="none" w="sm" len="sm"/>
              <a:tailEnd type="triangle" w="med" len="med"/>
            </a:ln>
          </p:spPr>
        </p:cxnSp>
        <p:cxnSp>
          <p:nvCxnSpPr>
            <p:cNvPr id="2070" name="Straight Arrow Connector 2069">
              <a:extLst>
                <a:ext uri="{FF2B5EF4-FFF2-40B4-BE49-F238E27FC236}">
                  <a16:creationId xmlns:a16="http://schemas.microsoft.com/office/drawing/2014/main" id="{1357AADA-9C8C-3F9E-0630-840CF90B146A}"/>
                </a:ext>
              </a:extLst>
            </p:cNvPr>
            <p:cNvCxnSpPr>
              <a:stCxn id="15" idx="6"/>
              <a:endCxn id="2040" idx="2"/>
            </p:cNvCxnSpPr>
            <p:nvPr/>
          </p:nvCxnSpPr>
          <p:spPr>
            <a:xfrm>
              <a:off x="9068215" y="5089850"/>
              <a:ext cx="446144" cy="175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072" name="Straight Connector 2071">
            <a:extLst>
              <a:ext uri="{FF2B5EF4-FFF2-40B4-BE49-F238E27FC236}">
                <a16:creationId xmlns:a16="http://schemas.microsoft.com/office/drawing/2014/main" id="{F97FFEA1-3633-714F-19B3-31A56F6BA28B}"/>
              </a:ext>
            </a:extLst>
          </p:cNvPr>
          <p:cNvCxnSpPr/>
          <p:nvPr/>
        </p:nvCxnSpPr>
        <p:spPr>
          <a:xfrm>
            <a:off x="3958576"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2073" name="Straight Connector 2072">
            <a:extLst>
              <a:ext uri="{FF2B5EF4-FFF2-40B4-BE49-F238E27FC236}">
                <a16:creationId xmlns:a16="http://schemas.microsoft.com/office/drawing/2014/main" id="{428572A9-8DD8-DC18-18EC-47F59F265FC6}"/>
              </a:ext>
            </a:extLst>
          </p:cNvPr>
          <p:cNvCxnSpPr/>
          <p:nvPr/>
        </p:nvCxnSpPr>
        <p:spPr>
          <a:xfrm>
            <a:off x="9273622"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 name="Google Shape;1764;g3123edf8f4c_2_435">
            <a:extLst>
              <a:ext uri="{FF2B5EF4-FFF2-40B4-BE49-F238E27FC236}">
                <a16:creationId xmlns:a16="http://schemas.microsoft.com/office/drawing/2014/main" id="{3F57129B-BEB5-FC0A-E8A2-3FF977D97232}"/>
              </a:ext>
            </a:extLst>
          </p:cNvPr>
          <p:cNvSpPr/>
          <p:nvPr/>
        </p:nvSpPr>
        <p:spPr>
          <a:xfrm>
            <a:off x="401371" y="1828374"/>
            <a:ext cx="4785977"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3" name="Google Shape;1764;g3123edf8f4c_2_435">
            <a:extLst>
              <a:ext uri="{FF2B5EF4-FFF2-40B4-BE49-F238E27FC236}">
                <a16:creationId xmlns:a16="http://schemas.microsoft.com/office/drawing/2014/main" id="{CE7684AB-1B04-6045-EF85-F28DA123D91F}"/>
              </a:ext>
            </a:extLst>
          </p:cNvPr>
          <p:cNvSpPr/>
          <p:nvPr/>
        </p:nvSpPr>
        <p:spPr>
          <a:xfrm>
            <a:off x="5518695" y="1828374"/>
            <a:ext cx="6293095"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4" name="Google Shape;1749;g3123edf8f4c_2_435">
            <a:extLst>
              <a:ext uri="{FF2B5EF4-FFF2-40B4-BE49-F238E27FC236}">
                <a16:creationId xmlns:a16="http://schemas.microsoft.com/office/drawing/2014/main" id="{1DCE9CF0-EBB0-9A9B-CA4F-B557D02F1100}"/>
              </a:ext>
            </a:extLst>
          </p:cNvPr>
          <p:cNvSpPr/>
          <p:nvPr/>
        </p:nvSpPr>
        <p:spPr>
          <a:xfrm>
            <a:off x="1760474"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Extant literature</a:t>
            </a:r>
          </a:p>
        </p:txBody>
      </p:sp>
      <p:sp>
        <p:nvSpPr>
          <p:cNvPr id="5" name="Google Shape;1749;g3123edf8f4c_2_435">
            <a:extLst>
              <a:ext uri="{FF2B5EF4-FFF2-40B4-BE49-F238E27FC236}">
                <a16:creationId xmlns:a16="http://schemas.microsoft.com/office/drawing/2014/main" id="{70401F88-97E0-45B2-CBD1-90CF42CB6CC5}"/>
              </a:ext>
            </a:extLst>
          </p:cNvPr>
          <p:cNvSpPr/>
          <p:nvPr/>
        </p:nvSpPr>
        <p:spPr>
          <a:xfrm>
            <a:off x="7485459"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NIST research</a:t>
            </a:r>
          </a:p>
        </p:txBody>
      </p:sp>
      <p:sp>
        <p:nvSpPr>
          <p:cNvPr id="6" name="TextBox 5">
            <a:extLst>
              <a:ext uri="{FF2B5EF4-FFF2-40B4-BE49-F238E27FC236}">
                <a16:creationId xmlns:a16="http://schemas.microsoft.com/office/drawing/2014/main" id="{D7A80D80-3D26-CF1A-5B88-F167816716AC}"/>
              </a:ext>
            </a:extLst>
          </p:cNvPr>
          <p:cNvSpPr txBox="1"/>
          <p:nvPr/>
        </p:nvSpPr>
        <p:spPr>
          <a:xfrm>
            <a:off x="573795" y="6307954"/>
            <a:ext cx="5158822" cy="435889"/>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 = predictive indicator, PF = predictive factor, PI = predictive index, </a:t>
            </a:r>
            <a:b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RBI = resilience baseline index, B = baseline indicator, RBF = resilience baseline factor</a:t>
            </a:r>
          </a:p>
        </p:txBody>
      </p:sp>
      <p:sp>
        <p:nvSpPr>
          <p:cNvPr id="8" name="Google Shape;1988;g3123edf8f4c_2_979">
            <a:extLst>
              <a:ext uri="{FF2B5EF4-FFF2-40B4-BE49-F238E27FC236}">
                <a16:creationId xmlns:a16="http://schemas.microsoft.com/office/drawing/2014/main" id="{89D92E65-F4AB-E2C6-88C2-63BA98B8CB54}"/>
              </a:ext>
            </a:extLst>
          </p:cNvPr>
          <p:cNvSpPr/>
          <p:nvPr/>
        </p:nvSpPr>
        <p:spPr>
          <a:xfrm>
            <a:off x="9364377" y="2111830"/>
            <a:ext cx="2359564" cy="3585070"/>
          </a:xfrm>
          <a:prstGeom prst="roundRect">
            <a:avLst>
              <a:gd name="adj" fmla="val 16667"/>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9" name="Text Placeholder 1">
            <a:extLst>
              <a:ext uri="{FF2B5EF4-FFF2-40B4-BE49-F238E27FC236}">
                <a16:creationId xmlns:a16="http://schemas.microsoft.com/office/drawing/2014/main" id="{633D4925-6CF5-7BD9-F35B-73C9CED335EE}"/>
              </a:ext>
            </a:extLst>
          </p:cNvPr>
          <p:cNvSpPr txBox="1">
            <a:spLocks/>
          </p:cNvSpPr>
          <p:nvPr/>
        </p:nvSpPr>
        <p:spPr>
          <a:xfrm>
            <a:off x="9548075" y="3603288"/>
            <a:ext cx="2039631" cy="618843"/>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a:latin typeface="Calibri" panose="020F0502020204030204" pitchFamily="34" charset="0"/>
                <a:ea typeface="Calibri" panose="020F0502020204030204" pitchFamily="34" charset="0"/>
                <a:cs typeface="Calibri" panose="020F0502020204030204" pitchFamily="34" charset="0"/>
              </a:rPr>
              <a:t>Outcome Indicator</a:t>
            </a:r>
          </a:p>
        </p:txBody>
      </p:sp>
    </p:spTree>
    <p:extLst>
      <p:ext uri="{BB962C8B-B14F-4D97-AF65-F5344CB8AC3E}">
        <p14:creationId xmlns:p14="http://schemas.microsoft.com/office/powerpoint/2010/main" val="25757162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5">
          <a:extLst>
            <a:ext uri="{FF2B5EF4-FFF2-40B4-BE49-F238E27FC236}">
              <a16:creationId xmlns:a16="http://schemas.microsoft.com/office/drawing/2014/main" id="{DC1E6FD7-4904-8DA8-9D2F-51CF90F5E4F2}"/>
            </a:ext>
          </a:extLst>
        </p:cNvPr>
        <p:cNvGrpSpPr/>
        <p:nvPr/>
      </p:nvGrpSpPr>
      <p:grpSpPr>
        <a:xfrm>
          <a:off x="0" y="0"/>
          <a:ext cx="0" cy="0"/>
          <a:chOff x="0" y="0"/>
          <a:chExt cx="0" cy="0"/>
        </a:xfrm>
      </p:grpSpPr>
      <p:sp>
        <p:nvSpPr>
          <p:cNvPr id="2106" name="Google Shape;2106;g3123edf8f4c_2_1098">
            <a:extLst>
              <a:ext uri="{FF2B5EF4-FFF2-40B4-BE49-F238E27FC236}">
                <a16:creationId xmlns:a16="http://schemas.microsoft.com/office/drawing/2014/main" id="{741E0518-C7C0-800D-F364-684F250ED56B}"/>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t>Outcome Indicator</a:t>
            </a:r>
            <a:endParaRPr dirty="0"/>
          </a:p>
        </p:txBody>
      </p:sp>
      <p:sp>
        <p:nvSpPr>
          <p:cNvPr id="4" name="TextBox 3">
            <a:extLst>
              <a:ext uri="{FF2B5EF4-FFF2-40B4-BE49-F238E27FC236}">
                <a16:creationId xmlns:a16="http://schemas.microsoft.com/office/drawing/2014/main" id="{D71F4AF7-27B7-6FFE-1A9C-5004D7B5B5F1}"/>
              </a:ext>
            </a:extLst>
          </p:cNvPr>
          <p:cNvSpPr txBox="1"/>
          <p:nvPr/>
        </p:nvSpPr>
        <p:spPr>
          <a:xfrm>
            <a:off x="7331371" y="1462490"/>
            <a:ext cx="3260430" cy="701539"/>
          </a:xfrm>
          <a:prstGeom prst="rect">
            <a:avLst/>
          </a:prstGeom>
          <a:noFill/>
        </p:spPr>
        <p:txBody>
          <a:bodyPr wrap="square">
            <a:spAutoFit/>
          </a:bodyPr>
          <a:lstStyle/>
          <a:p>
            <a:pPr marL="1371600" marR="0" indent="-1371600">
              <a:lnSpc>
                <a:spcPct val="115000"/>
              </a:lnSpc>
              <a:spcAft>
                <a:spcPts val="1000"/>
              </a:spcAft>
              <a:buNone/>
            </a:pPr>
            <a:r>
              <a:rPr lang="en-US" sz="1400" b="1" dirty="0">
                <a:effectLst/>
                <a:latin typeface="Calibri" panose="020F0502020204030204" pitchFamily="34" charset="0"/>
                <a:ea typeface="Calibri" panose="020F0502020204030204" pitchFamily="34" charset="0"/>
                <a:cs typeface="Calibri" panose="020F0502020204030204" pitchFamily="34" charset="0"/>
              </a:rPr>
              <a:t>Initial impact (%) </a:t>
            </a:r>
            <a:r>
              <a:rPr lang="en-US" sz="1400" dirty="0">
                <a:effectLst/>
                <a:latin typeface="Calibri" panose="020F0502020204030204" pitchFamily="34" charset="0"/>
                <a:ea typeface="Calibri" panose="020F0502020204030204" pitchFamily="34" charset="0"/>
                <a:cs typeface="Calibri" panose="020F0502020204030204" pitchFamily="34" charset="0"/>
              </a:rPr>
              <a:t>= (</a:t>
            </a:r>
            <a:r>
              <a:rPr lang="en-US" sz="1400" b="1" dirty="0">
                <a:effectLst/>
                <a:latin typeface="Calibri" panose="020F0502020204030204" pitchFamily="34" charset="0"/>
                <a:ea typeface="Calibri" panose="020F0502020204030204" pitchFamily="34" charset="0"/>
                <a:cs typeface="Calibri" panose="020F0502020204030204" pitchFamily="34" charset="0"/>
              </a:rPr>
              <a:t>(b) </a:t>
            </a:r>
            <a:r>
              <a:rPr lang="en-US" sz="1400" dirty="0">
                <a:effectLst/>
                <a:latin typeface="Calibri" panose="020F0502020204030204" pitchFamily="34" charset="0"/>
                <a:ea typeface="Calibri" panose="020F0502020204030204" pitchFamily="34" charset="0"/>
                <a:cs typeface="Calibri" panose="020F0502020204030204" pitchFamily="34" charset="0"/>
              </a:rPr>
              <a:t>- </a:t>
            </a:r>
            <a:r>
              <a:rPr lang="en-US" sz="1400" b="1" dirty="0">
                <a:effectLst/>
                <a:latin typeface="Calibri" panose="020F0502020204030204" pitchFamily="34" charset="0"/>
                <a:ea typeface="Calibri" panose="020F0502020204030204" pitchFamily="34" charset="0"/>
                <a:cs typeface="Calibri" panose="020F0502020204030204" pitchFamily="34" charset="0"/>
              </a:rPr>
              <a:t>(a)</a:t>
            </a:r>
            <a:r>
              <a:rPr lang="en-US" sz="1400" dirty="0">
                <a:effectLst/>
                <a:latin typeface="Calibri" panose="020F0502020204030204" pitchFamily="34" charset="0"/>
                <a:ea typeface="Calibri" panose="020F0502020204030204" pitchFamily="34" charset="0"/>
                <a:cs typeface="Calibri" panose="020F0502020204030204" pitchFamily="34" charset="0"/>
              </a:rPr>
              <a:t>) / </a:t>
            </a:r>
            <a:r>
              <a:rPr lang="en-US" sz="1400" b="1" dirty="0">
                <a:effectLst/>
                <a:latin typeface="Calibri" panose="020F0502020204030204" pitchFamily="34" charset="0"/>
                <a:ea typeface="Calibri" panose="020F0502020204030204" pitchFamily="34" charset="0"/>
                <a:cs typeface="Calibri" panose="020F0502020204030204" pitchFamily="34" charset="0"/>
              </a:rPr>
              <a:t>(b)</a:t>
            </a:r>
            <a:r>
              <a:rPr lang="en-US" sz="1400" dirty="0">
                <a:effectLst/>
                <a:latin typeface="Calibri" panose="020F0502020204030204" pitchFamily="34" charset="0"/>
                <a:ea typeface="Calibri" panose="020F0502020204030204" pitchFamily="34" charset="0"/>
                <a:cs typeface="Calibri" panose="020F0502020204030204" pitchFamily="34" charset="0"/>
              </a:rPr>
              <a:t> * 100</a:t>
            </a:r>
          </a:p>
          <a:p>
            <a:pPr marL="1371600" marR="0" indent="-1371600">
              <a:lnSpc>
                <a:spcPct val="115000"/>
              </a:lnSpc>
              <a:spcAft>
                <a:spcPts val="1000"/>
              </a:spcAft>
            </a:pPr>
            <a:r>
              <a:rPr lang="en-US" sz="1400" b="1" dirty="0">
                <a:effectLst/>
                <a:latin typeface="Calibri" panose="020F0502020204030204" pitchFamily="34" charset="0"/>
                <a:ea typeface="Calibri" panose="020F0502020204030204" pitchFamily="34" charset="0"/>
                <a:cs typeface="Calibri" panose="020F0502020204030204" pitchFamily="34" charset="0"/>
              </a:rPr>
              <a:t>Recovery (%)        </a:t>
            </a:r>
            <a:r>
              <a:rPr lang="en-US" sz="1400" dirty="0">
                <a:effectLst/>
                <a:latin typeface="Calibri" panose="020F0502020204030204" pitchFamily="34" charset="0"/>
                <a:ea typeface="Calibri" panose="020F0502020204030204" pitchFamily="34" charset="0"/>
                <a:cs typeface="Calibri" panose="020F0502020204030204" pitchFamily="34" charset="0"/>
              </a:rPr>
              <a:t>= (</a:t>
            </a:r>
            <a:r>
              <a:rPr lang="en-US" sz="1400" b="1" dirty="0">
                <a:effectLst/>
                <a:latin typeface="Calibri" panose="020F0502020204030204" pitchFamily="34" charset="0"/>
                <a:ea typeface="Calibri" panose="020F0502020204030204" pitchFamily="34" charset="0"/>
                <a:cs typeface="Calibri" panose="020F0502020204030204" pitchFamily="34" charset="0"/>
              </a:rPr>
              <a:t>(c)</a:t>
            </a:r>
            <a:r>
              <a:rPr lang="en-US" sz="1400" dirty="0">
                <a:effectLst/>
                <a:latin typeface="Calibri" panose="020F0502020204030204" pitchFamily="34" charset="0"/>
                <a:ea typeface="Calibri" panose="020F0502020204030204" pitchFamily="34" charset="0"/>
                <a:cs typeface="Calibri" panose="020F0502020204030204" pitchFamily="34" charset="0"/>
              </a:rPr>
              <a:t> - </a:t>
            </a:r>
            <a:r>
              <a:rPr lang="en-US" sz="1400" b="1" dirty="0">
                <a:effectLst/>
                <a:latin typeface="Calibri" panose="020F0502020204030204" pitchFamily="34" charset="0"/>
                <a:ea typeface="Calibri" panose="020F0502020204030204" pitchFamily="34" charset="0"/>
                <a:cs typeface="Calibri" panose="020F0502020204030204" pitchFamily="34" charset="0"/>
              </a:rPr>
              <a:t>(b)</a:t>
            </a:r>
            <a:r>
              <a:rPr lang="en-US" sz="1400" dirty="0">
                <a:effectLst/>
                <a:latin typeface="Calibri" panose="020F0502020204030204" pitchFamily="34" charset="0"/>
                <a:ea typeface="Calibri" panose="020F0502020204030204" pitchFamily="34" charset="0"/>
                <a:cs typeface="Calibri" panose="020F0502020204030204" pitchFamily="34" charset="0"/>
              </a:rPr>
              <a:t>) / </a:t>
            </a:r>
            <a:r>
              <a:rPr lang="en-US" sz="1400" b="1" dirty="0">
                <a:effectLst/>
                <a:latin typeface="Calibri" panose="020F0502020204030204" pitchFamily="34" charset="0"/>
                <a:ea typeface="Calibri" panose="020F0502020204030204" pitchFamily="34" charset="0"/>
                <a:cs typeface="Calibri" panose="020F0502020204030204" pitchFamily="34" charset="0"/>
              </a:rPr>
              <a:t>(b)</a:t>
            </a:r>
            <a:r>
              <a:rPr lang="en-US" sz="1400" dirty="0">
                <a:effectLst/>
                <a:latin typeface="Calibri" panose="020F0502020204030204" pitchFamily="34" charset="0"/>
                <a:ea typeface="Calibri" panose="020F0502020204030204" pitchFamily="34" charset="0"/>
                <a:cs typeface="Calibri" panose="020F0502020204030204" pitchFamily="34" charset="0"/>
              </a:rPr>
              <a:t> * 100</a:t>
            </a:r>
          </a:p>
        </p:txBody>
      </p:sp>
      <p:sp>
        <p:nvSpPr>
          <p:cNvPr id="2084" name="Google Shape;2061;p62">
            <a:extLst>
              <a:ext uri="{FF2B5EF4-FFF2-40B4-BE49-F238E27FC236}">
                <a16:creationId xmlns:a16="http://schemas.microsoft.com/office/drawing/2014/main" id="{A1FECA6E-4CF3-31A8-EBE6-147C4BEF8349}"/>
              </a:ext>
            </a:extLst>
          </p:cNvPr>
          <p:cNvSpPr txBox="1"/>
          <p:nvPr/>
        </p:nvSpPr>
        <p:spPr>
          <a:xfrm>
            <a:off x="1341122" y="1397782"/>
            <a:ext cx="5727778" cy="830956"/>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2400" dirty="0">
                <a:solidFill>
                  <a:schemeClr val="dk1"/>
                </a:solidFill>
                <a:latin typeface="Calibri"/>
                <a:ea typeface="Calibri"/>
                <a:cs typeface="Calibri"/>
                <a:sym typeface="Calibri"/>
              </a:rPr>
              <a:t>Two outcome indicator designs to include the </a:t>
            </a:r>
            <a:r>
              <a:rPr lang="en-US" sz="2400" b="1" dirty="0">
                <a:solidFill>
                  <a:schemeClr val="dk1"/>
                </a:solidFill>
                <a:latin typeface="Calibri"/>
                <a:ea typeface="Calibri"/>
                <a:cs typeface="Calibri"/>
                <a:sym typeface="Calibri"/>
              </a:rPr>
              <a:t>time-dependent nature of resilience</a:t>
            </a:r>
            <a:endParaRPr lang="en-US" sz="1800" dirty="0">
              <a:solidFill>
                <a:schemeClr val="dk1"/>
              </a:solidFill>
              <a:latin typeface="Calibri"/>
              <a:ea typeface="Calibri"/>
              <a:cs typeface="Calibri"/>
              <a:sym typeface="Calibri"/>
            </a:endParaRPr>
          </a:p>
        </p:txBody>
      </p:sp>
      <p:pic>
        <p:nvPicPr>
          <p:cNvPr id="3" name="Picture 2" descr="Chart&#10;&#10;AI-generated content may be incorrect.">
            <a:extLst>
              <a:ext uri="{FF2B5EF4-FFF2-40B4-BE49-F238E27FC236}">
                <a16:creationId xmlns:a16="http://schemas.microsoft.com/office/drawing/2014/main" id="{028216EA-7DA2-F582-FC43-37425EC14C91}"/>
              </a:ext>
            </a:extLst>
          </p:cNvPr>
          <p:cNvPicPr>
            <a:picLocks noChangeAspect="1"/>
          </p:cNvPicPr>
          <p:nvPr/>
        </p:nvPicPr>
        <p:blipFill>
          <a:blip r:embed="rId3"/>
          <a:stretch>
            <a:fillRect/>
          </a:stretch>
        </p:blipFill>
        <p:spPr>
          <a:xfrm>
            <a:off x="1273768" y="2406710"/>
            <a:ext cx="9644463" cy="4451290"/>
          </a:xfrm>
          <a:prstGeom prst="rect">
            <a:avLst/>
          </a:prstGeom>
        </p:spPr>
      </p:pic>
      <p:sp>
        <p:nvSpPr>
          <p:cNvPr id="2" name="Text Placeholder 1">
            <a:extLst>
              <a:ext uri="{FF2B5EF4-FFF2-40B4-BE49-F238E27FC236}">
                <a16:creationId xmlns:a16="http://schemas.microsoft.com/office/drawing/2014/main" id="{BDCF944A-D5BF-FC50-E396-3BAB2B39108D}"/>
              </a:ext>
            </a:extLst>
          </p:cNvPr>
          <p:cNvSpPr txBox="1">
            <a:spLocks/>
          </p:cNvSpPr>
          <p:nvPr/>
        </p:nvSpPr>
        <p:spPr>
          <a:xfrm>
            <a:off x="2975495" y="4993289"/>
            <a:ext cx="1229516" cy="618843"/>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solidFill>
                  <a:srgbClr val="4472C4"/>
                </a:solidFill>
                <a:latin typeface="Calibri" panose="020F0502020204030204" pitchFamily="34" charset="0"/>
                <a:ea typeface="Calibri" panose="020F0502020204030204" pitchFamily="34" charset="0"/>
                <a:cs typeface="Calibri" panose="020F0502020204030204" pitchFamily="34" charset="0"/>
              </a:rPr>
              <a:t>Initial Impact</a:t>
            </a:r>
          </a:p>
        </p:txBody>
      </p:sp>
      <p:cxnSp>
        <p:nvCxnSpPr>
          <p:cNvPr id="5" name="Straight Arrow Connector 4">
            <a:extLst>
              <a:ext uri="{FF2B5EF4-FFF2-40B4-BE49-F238E27FC236}">
                <a16:creationId xmlns:a16="http://schemas.microsoft.com/office/drawing/2014/main" id="{0603E405-4FBA-1D49-809D-70FBBF5FE0DD}"/>
              </a:ext>
            </a:extLst>
          </p:cNvPr>
          <p:cNvCxnSpPr>
            <a:cxnSpLocks/>
          </p:cNvCxnSpPr>
          <p:nvPr/>
        </p:nvCxnSpPr>
        <p:spPr>
          <a:xfrm flipH="1" flipV="1">
            <a:off x="3201633" y="4269560"/>
            <a:ext cx="157558" cy="601980"/>
          </a:xfrm>
          <a:prstGeom prst="straightConnector1">
            <a:avLst/>
          </a:prstGeom>
          <a:ln w="76200">
            <a:prstDash val="sysDash"/>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4A4601A0-B153-A0C6-83F4-1FD4E67A3BB6}"/>
              </a:ext>
            </a:extLst>
          </p:cNvPr>
          <p:cNvCxnSpPr>
            <a:cxnSpLocks/>
          </p:cNvCxnSpPr>
          <p:nvPr/>
        </p:nvCxnSpPr>
        <p:spPr>
          <a:xfrm>
            <a:off x="4205011" y="5633540"/>
            <a:ext cx="1455420" cy="399330"/>
          </a:xfrm>
          <a:prstGeom prst="straightConnector1">
            <a:avLst/>
          </a:prstGeom>
          <a:ln w="76200">
            <a:prstDash val="sysDash"/>
            <a:tailEnd type="triangle"/>
          </a:ln>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DD8A6E8F-7D15-413C-CDC8-827D4B3D56E5}"/>
              </a:ext>
            </a:extLst>
          </p:cNvPr>
          <p:cNvSpPr txBox="1">
            <a:spLocks/>
          </p:cNvSpPr>
          <p:nvPr/>
        </p:nvSpPr>
        <p:spPr>
          <a:xfrm>
            <a:off x="7184431" y="3232504"/>
            <a:ext cx="1645920" cy="618843"/>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solidFill>
                  <a:srgbClr val="4472C4"/>
                </a:solidFill>
                <a:latin typeface="Calibri" panose="020F0502020204030204" pitchFamily="34" charset="0"/>
                <a:ea typeface="Calibri" panose="020F0502020204030204" pitchFamily="34" charset="0"/>
                <a:cs typeface="Calibri" panose="020F0502020204030204" pitchFamily="34" charset="0"/>
              </a:rPr>
              <a:t>Recovery</a:t>
            </a:r>
          </a:p>
        </p:txBody>
      </p:sp>
      <p:cxnSp>
        <p:nvCxnSpPr>
          <p:cNvPr id="14" name="Straight Arrow Connector 13">
            <a:extLst>
              <a:ext uri="{FF2B5EF4-FFF2-40B4-BE49-F238E27FC236}">
                <a16:creationId xmlns:a16="http://schemas.microsoft.com/office/drawing/2014/main" id="{5F15D028-607C-FCEF-CF01-EAEB322F2B5D}"/>
              </a:ext>
            </a:extLst>
          </p:cNvPr>
          <p:cNvCxnSpPr>
            <a:cxnSpLocks/>
          </p:cNvCxnSpPr>
          <p:nvPr/>
        </p:nvCxnSpPr>
        <p:spPr>
          <a:xfrm flipH="1">
            <a:off x="6149340" y="3851347"/>
            <a:ext cx="1157011" cy="1938757"/>
          </a:xfrm>
          <a:prstGeom prst="straightConnector1">
            <a:avLst/>
          </a:prstGeom>
          <a:ln w="76200">
            <a:prstDash val="sysDash"/>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97F0EBEC-B198-39B4-437E-59FAEC1DD509}"/>
              </a:ext>
            </a:extLst>
          </p:cNvPr>
          <p:cNvCxnSpPr>
            <a:cxnSpLocks/>
          </p:cNvCxnSpPr>
          <p:nvPr/>
        </p:nvCxnSpPr>
        <p:spPr>
          <a:xfrm>
            <a:off x="8766810" y="3706810"/>
            <a:ext cx="967740" cy="289073"/>
          </a:xfrm>
          <a:prstGeom prst="straightConnector1">
            <a:avLst/>
          </a:prstGeom>
          <a:ln w="76200">
            <a:prstDash val="sysDash"/>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1741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05">
          <a:extLst>
            <a:ext uri="{FF2B5EF4-FFF2-40B4-BE49-F238E27FC236}">
              <a16:creationId xmlns:a16="http://schemas.microsoft.com/office/drawing/2014/main" id="{57CB481E-DEC9-3D8A-1709-9C35861980F9}"/>
            </a:ext>
          </a:extLst>
        </p:cNvPr>
        <p:cNvGrpSpPr/>
        <p:nvPr/>
      </p:nvGrpSpPr>
      <p:grpSpPr>
        <a:xfrm>
          <a:off x="0" y="0"/>
          <a:ext cx="0" cy="0"/>
          <a:chOff x="0" y="0"/>
          <a:chExt cx="0" cy="0"/>
        </a:xfrm>
      </p:grpSpPr>
      <p:sp>
        <p:nvSpPr>
          <p:cNvPr id="2106" name="Google Shape;2106;g3123edf8f4c_2_1098">
            <a:extLst>
              <a:ext uri="{FF2B5EF4-FFF2-40B4-BE49-F238E27FC236}">
                <a16:creationId xmlns:a16="http://schemas.microsoft.com/office/drawing/2014/main" id="{C3686929-F034-B7F9-717A-C25C7D1496F5}"/>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lvl="0"/>
            <a:r>
              <a:rPr lang="en-US" dirty="0"/>
              <a:t>Outcome Indicator</a:t>
            </a:r>
            <a:endParaRPr dirty="0"/>
          </a:p>
        </p:txBody>
      </p:sp>
      <p:graphicFrame>
        <p:nvGraphicFramePr>
          <p:cNvPr id="5" name="Table 4">
            <a:extLst>
              <a:ext uri="{FF2B5EF4-FFF2-40B4-BE49-F238E27FC236}">
                <a16:creationId xmlns:a16="http://schemas.microsoft.com/office/drawing/2014/main" id="{8729ED47-D401-D2A3-5D09-D4FE1671E5DC}"/>
              </a:ext>
            </a:extLst>
          </p:cNvPr>
          <p:cNvGraphicFramePr>
            <a:graphicFrameLocks noGrp="1"/>
          </p:cNvGraphicFramePr>
          <p:nvPr>
            <p:extLst>
              <p:ext uri="{D42A27DB-BD31-4B8C-83A1-F6EECF244321}">
                <p14:modId xmlns:p14="http://schemas.microsoft.com/office/powerpoint/2010/main" val="390118171"/>
              </p:ext>
            </p:extLst>
          </p:nvPr>
        </p:nvGraphicFramePr>
        <p:xfrm>
          <a:off x="5355408" y="1387665"/>
          <a:ext cx="6583680" cy="5237861"/>
        </p:xfrm>
        <a:graphic>
          <a:graphicData uri="http://schemas.openxmlformats.org/drawingml/2006/table">
            <a:tbl>
              <a:tblPr>
                <a:tableStyleId>{616DA210-FB5B-4158-B5E0-FEB733F419BA}</a:tableStyleId>
              </a:tblPr>
              <a:tblGrid>
                <a:gridCol w="822960">
                  <a:extLst>
                    <a:ext uri="{9D8B030D-6E8A-4147-A177-3AD203B41FA5}">
                      <a16:colId xmlns:a16="http://schemas.microsoft.com/office/drawing/2014/main" val="182075732"/>
                    </a:ext>
                  </a:extLst>
                </a:gridCol>
                <a:gridCol w="2103120">
                  <a:extLst>
                    <a:ext uri="{9D8B030D-6E8A-4147-A177-3AD203B41FA5}">
                      <a16:colId xmlns:a16="http://schemas.microsoft.com/office/drawing/2014/main" val="3985936187"/>
                    </a:ext>
                  </a:extLst>
                </a:gridCol>
                <a:gridCol w="914400">
                  <a:extLst>
                    <a:ext uri="{9D8B030D-6E8A-4147-A177-3AD203B41FA5}">
                      <a16:colId xmlns:a16="http://schemas.microsoft.com/office/drawing/2014/main" val="699774374"/>
                    </a:ext>
                  </a:extLst>
                </a:gridCol>
                <a:gridCol w="914400">
                  <a:extLst>
                    <a:ext uri="{9D8B030D-6E8A-4147-A177-3AD203B41FA5}">
                      <a16:colId xmlns:a16="http://schemas.microsoft.com/office/drawing/2014/main" val="1884641982"/>
                    </a:ext>
                  </a:extLst>
                </a:gridCol>
                <a:gridCol w="914400">
                  <a:extLst>
                    <a:ext uri="{9D8B030D-6E8A-4147-A177-3AD203B41FA5}">
                      <a16:colId xmlns:a16="http://schemas.microsoft.com/office/drawing/2014/main" val="2625867997"/>
                    </a:ext>
                  </a:extLst>
                </a:gridCol>
                <a:gridCol w="914400">
                  <a:extLst>
                    <a:ext uri="{9D8B030D-6E8A-4147-A177-3AD203B41FA5}">
                      <a16:colId xmlns:a16="http://schemas.microsoft.com/office/drawing/2014/main" val="2894257014"/>
                    </a:ext>
                  </a:extLst>
                </a:gridCol>
              </a:tblGrid>
              <a:tr h="205045">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Indicator</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Outcome measure</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Distribution</a:t>
                      </a:r>
                      <a:r>
                        <a:rPr lang="en-US" sz="1200" b="1" baseline="30000" dirty="0">
                          <a:effectLst/>
                          <a:latin typeface="Calibri" panose="020F0502020204030204" pitchFamily="34" charset="0"/>
                          <a:ea typeface="Calibri" panose="020F0502020204030204" pitchFamily="34" charset="0"/>
                          <a:cs typeface="Calibri" panose="020F0502020204030204" pitchFamily="34" charset="0"/>
                        </a:rPr>
                        <a:t>a</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Sensitivity to damage</a:t>
                      </a:r>
                      <a:r>
                        <a:rPr lang="en-US" sz="1200" b="1" baseline="30000" dirty="0">
                          <a:effectLst/>
                          <a:latin typeface="Calibri" panose="020F0502020204030204" pitchFamily="34" charset="0"/>
                          <a:ea typeface="Calibri" panose="020F0502020204030204" pitchFamily="34" charset="0"/>
                          <a:cs typeface="Calibri" panose="020F0502020204030204" pitchFamily="34" charset="0"/>
                        </a:rPr>
                        <a:t>b</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Sensitivity to pop. density</a:t>
                      </a:r>
                      <a:r>
                        <a:rPr lang="en-US" sz="1200" b="1" baseline="30000" dirty="0">
                          <a:effectLst/>
                          <a:latin typeface="Calibri" panose="020F0502020204030204" pitchFamily="34" charset="0"/>
                          <a:ea typeface="Calibri" panose="020F0502020204030204" pitchFamily="34" charset="0"/>
                          <a:cs typeface="Calibri" panose="020F0502020204030204" pitchFamily="34" charset="0"/>
                        </a:rPr>
                        <a:t>b</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gn="ctr">
                        <a:lnSpc>
                          <a:spcPct val="115000"/>
                        </a:lnSpc>
                        <a:spcAft>
                          <a:spcPts val="1000"/>
                        </a:spcAft>
                        <a:buNone/>
                      </a:pPr>
                      <a:r>
                        <a:rPr lang="en-US" sz="1200" b="1" dirty="0">
                          <a:effectLst/>
                          <a:latin typeface="Calibri" panose="020F0502020204030204" pitchFamily="34" charset="0"/>
                          <a:ea typeface="Calibri" panose="020F0502020204030204" pitchFamily="34" charset="0"/>
                          <a:cs typeface="Calibri" panose="020F0502020204030204" pitchFamily="34" charset="0"/>
                        </a:rPr>
                        <a:t>Sensitivity to pre-event trend</a:t>
                      </a:r>
                      <a:r>
                        <a:rPr lang="en-US" sz="1200" b="1" baseline="30000" dirty="0">
                          <a:effectLst/>
                          <a:latin typeface="Calibri" panose="020F0502020204030204" pitchFamily="34" charset="0"/>
                          <a:ea typeface="Calibri" panose="020F0502020204030204" pitchFamily="34" charset="0"/>
                          <a:cs typeface="Calibri" panose="020F0502020204030204" pitchFamily="34" charset="0"/>
                        </a:rPr>
                        <a:t>b</a:t>
                      </a:r>
                      <a:endParaRPr lang="en-US" sz="1400" b="1"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extLst>
                  <a:ext uri="{0D108BD9-81ED-4DB2-BD59-A6C34878D82A}">
                    <a16:rowId xmlns:a16="http://schemas.microsoft.com/office/drawing/2014/main" val="583846936"/>
                  </a:ext>
                </a:extLst>
              </a:tr>
              <a:tr h="57418">
                <a:tc rowSpan="4">
                  <a:txBody>
                    <a:bodyPr/>
                    <a:lstStyle/>
                    <a:p>
                      <a:pPr marL="0" marR="0" algn="ctr">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Population</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Population: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3989357124"/>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Population: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1343821617"/>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Domestic migration rate: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054811266"/>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Domestic migration rate: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042135247"/>
                  </a:ext>
                </a:extLst>
              </a:tr>
              <a:tr h="57418">
                <a:tc rowSpan="12">
                  <a:txBody>
                    <a:bodyPr/>
                    <a:lstStyle/>
                    <a:p>
                      <a:pPr marL="0" marR="0" algn="ctr">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Economy</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Labor force: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962126772"/>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Labor force: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390352535"/>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Employment: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134883587"/>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Employment: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696227822"/>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Unemployment rate: Impact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011016940"/>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Unemployment rate: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773707260"/>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Income (Census): Impact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3022057401"/>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Income (Census): Recovery</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63680752"/>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Income (BEA):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756214988"/>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Income (BEA):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132883076"/>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Real GDP: Impact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14666493"/>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Real GDP: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720919094"/>
                  </a:ext>
                </a:extLst>
              </a:tr>
              <a:tr h="57418">
                <a:tc rowSpan="6">
                  <a:txBody>
                    <a:bodyPr/>
                    <a:lstStyle/>
                    <a:p>
                      <a:pPr marL="0" marR="0" algn="ctr">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Livelihood</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Poverty rate: Impact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930108745"/>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Poverty rate: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81234606"/>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SNAP participation rate: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385723398"/>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SNAP participation rate: Recovery</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535238694"/>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Eviction threatened rate: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3630494053"/>
                  </a:ext>
                </a:extLst>
              </a:tr>
              <a:tr h="57418">
                <a:tc vMerge="1">
                  <a:txBody>
                    <a:bodyPr/>
                    <a:lstStyle/>
                    <a:p>
                      <a:endParaRPr lang="en-US"/>
                    </a:p>
                  </a:txBody>
                  <a:tcPr/>
                </a:tc>
                <a:tc>
                  <a:txBody>
                    <a:bodyPr/>
                    <a:lstStyle/>
                    <a:p>
                      <a:pPr marL="0" marR="0">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Eviction threatened rate: Recovery</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026283448"/>
                  </a:ext>
                </a:extLst>
              </a:tr>
              <a:tr h="57418">
                <a:tc rowSpan="6">
                  <a:txBody>
                    <a:bodyPr/>
                    <a:lstStyle/>
                    <a:p>
                      <a:pPr marL="0" marR="0" algn="ctr">
                        <a:lnSpc>
                          <a:spcPct val="115000"/>
                        </a:lnSpc>
                        <a:spcAft>
                          <a:spcPts val="100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Health</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bg1"/>
                    </a:solidFill>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Obesity rate: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464096848"/>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Obesity rate: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753633152"/>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Physical inactivity rate: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3783453489"/>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Physical inactivity rate: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a:effectLst/>
                          <a:latin typeface="Calibri" panose="020F0502020204030204" pitchFamily="34" charset="0"/>
                          <a:ea typeface="Calibri" panose="020F0502020204030204" pitchFamily="34" charset="0"/>
                          <a:cs typeface="Calibri" panose="020F0502020204030204" pitchFamily="34" charset="0"/>
                        </a:rPr>
                        <a:t> </a:t>
                      </a:r>
                      <a:endParaRPr lang="en-US" sz="105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4053565233"/>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Life expectancy: Impact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2729345053"/>
                  </a:ext>
                </a:extLst>
              </a:tr>
              <a:tr h="57418">
                <a:tc vMerge="1">
                  <a:txBody>
                    <a:bodyPr/>
                    <a:lstStyle/>
                    <a:p>
                      <a:endParaRPr lang="en-US"/>
                    </a:p>
                  </a:txBody>
                  <a:tcPr/>
                </a:tc>
                <a:tc>
                  <a:txBody>
                    <a:bodyPr/>
                    <a:lstStyle/>
                    <a:p>
                      <a:pPr marL="0" marR="0">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Life expectancy: Recovery</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tc>
                  <a:txBody>
                    <a:bodyPr/>
                    <a:lstStyle/>
                    <a:p>
                      <a:pPr marL="0" marR="0" algn="ctr">
                        <a:lnSpc>
                          <a:spcPct val="115000"/>
                        </a:lnSpc>
                        <a:spcAft>
                          <a:spcPts val="1000"/>
                        </a:spcAft>
                        <a:buNone/>
                      </a:pPr>
                      <a:r>
                        <a:rPr lang="en-US" sz="1000" dirty="0">
                          <a:effectLst/>
                          <a:latin typeface="Calibri" panose="020F0502020204030204" pitchFamily="34" charset="0"/>
                          <a:ea typeface="Calibri" panose="020F0502020204030204" pitchFamily="34" charset="0"/>
                          <a:cs typeface="Calibri" panose="020F0502020204030204" pitchFamily="34" charset="0"/>
                        </a:rPr>
                        <a:t>●</a:t>
                      </a:r>
                      <a:endParaRPr lang="en-US" sz="105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solidFill>
                      <a:schemeClr val="accent5">
                        <a:lumMod val="40000"/>
                        <a:lumOff val="60000"/>
                      </a:schemeClr>
                    </a:solidFill>
                  </a:tcPr>
                </a:tc>
                <a:extLst>
                  <a:ext uri="{0D108BD9-81ED-4DB2-BD59-A6C34878D82A}">
                    <a16:rowId xmlns:a16="http://schemas.microsoft.com/office/drawing/2014/main" val="3240994940"/>
                  </a:ext>
                </a:extLst>
              </a:tr>
            </a:tbl>
          </a:graphicData>
        </a:graphic>
      </p:graphicFrame>
      <p:sp>
        <p:nvSpPr>
          <p:cNvPr id="2" name="TextBox 1">
            <a:extLst>
              <a:ext uri="{FF2B5EF4-FFF2-40B4-BE49-F238E27FC236}">
                <a16:creationId xmlns:a16="http://schemas.microsoft.com/office/drawing/2014/main" id="{58AE69F0-DF36-3516-9F75-B18BE4F1C4A2}"/>
              </a:ext>
            </a:extLst>
          </p:cNvPr>
          <p:cNvSpPr txBox="1"/>
          <p:nvPr/>
        </p:nvSpPr>
        <p:spPr>
          <a:xfrm>
            <a:off x="12469461" y="4878099"/>
            <a:ext cx="5029200" cy="1979901"/>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Distribution: A large diamond (◆) indicates that a variable has an acceptable distribution, with a skewness absolute value below 3 and a kurtosis below 20. A small diamond (⬩) also denotes an acceptable distribution, but with slightly more relaxed criteria: a skewness absolute value below 6 and a kurtosis below 40.</a:t>
            </a:r>
          </a:p>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 Sensitivity: A filled circle (●) denotes coefficients with the anticipated sign and a small effect size, where the absolute value is between 0.1 and 0.2. A double filled circle (●●) denotes coefficients with the anticipated sign and a medium or larger effect size, with an absolute value of 0.2 or higher. Conversely, coefficients with the opposite sign are marked with an empty circle (○) and a double empty circle (○○).</a:t>
            </a:r>
          </a:p>
        </p:txBody>
      </p:sp>
      <p:sp>
        <p:nvSpPr>
          <p:cNvPr id="6" name="Google Shape;2061;p62">
            <a:extLst>
              <a:ext uri="{FF2B5EF4-FFF2-40B4-BE49-F238E27FC236}">
                <a16:creationId xmlns:a16="http://schemas.microsoft.com/office/drawing/2014/main" id="{8F08E581-4255-D72A-A163-909D78E6EB4B}"/>
              </a:ext>
            </a:extLst>
          </p:cNvPr>
          <p:cNvSpPr txBox="1"/>
          <p:nvPr/>
        </p:nvSpPr>
        <p:spPr>
          <a:xfrm>
            <a:off x="82550" y="2227291"/>
            <a:ext cx="5029200" cy="3970277"/>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2400" b="1" dirty="0">
                <a:solidFill>
                  <a:schemeClr val="dk1"/>
                </a:solidFill>
                <a:latin typeface="Calibri"/>
                <a:ea typeface="Calibri"/>
                <a:cs typeface="Calibri"/>
                <a:sym typeface="Calibri"/>
              </a:rPr>
              <a:t>Screening criteria: acceptable distribution and sensitivity to events and community characteristics</a:t>
            </a:r>
          </a:p>
          <a:p>
            <a:pPr>
              <a:buClr>
                <a:schemeClr val="dk1"/>
              </a:buClr>
              <a:buSzPts val="1800"/>
            </a:pPr>
            <a:endParaRPr lang="en-US" sz="1800" dirty="0">
              <a:solidFill>
                <a:schemeClr val="dk1"/>
              </a:solidFill>
              <a:latin typeface="Calibri"/>
              <a:ea typeface="Calibri"/>
              <a:cs typeface="Calibri"/>
              <a:sym typeface="Calibri"/>
            </a:endParaRPr>
          </a:p>
          <a:p>
            <a:pPr>
              <a:buClr>
                <a:schemeClr val="dk1"/>
              </a:buClr>
              <a:buSzPts val="1800"/>
            </a:pPr>
            <a:endParaRPr lang="en-US" sz="1800" dirty="0">
              <a:solidFill>
                <a:schemeClr val="dk1"/>
              </a:solidFill>
              <a:latin typeface="Calibri"/>
              <a:ea typeface="Calibri"/>
              <a:cs typeface="Calibri"/>
              <a:sym typeface="Calibri"/>
            </a:endParaRPr>
          </a:p>
          <a:p>
            <a:pPr marL="285750" indent="-285750">
              <a:buClr>
                <a:schemeClr val="dk1"/>
              </a:buClr>
              <a:buSzPts val="1800"/>
              <a:buFont typeface="Arial" panose="020B0604020202020204" pitchFamily="34" charset="0"/>
              <a:buChar char="•"/>
            </a:pPr>
            <a:r>
              <a:rPr lang="en-US" sz="1800" dirty="0">
                <a:solidFill>
                  <a:schemeClr val="dk1"/>
                </a:solidFill>
                <a:latin typeface="Calibri"/>
                <a:ea typeface="Calibri"/>
                <a:cs typeface="Calibri"/>
                <a:sym typeface="Calibri"/>
              </a:rPr>
              <a:t>Measures with </a:t>
            </a:r>
            <a:r>
              <a:rPr lang="en-US" sz="1800" b="1" dirty="0">
                <a:solidFill>
                  <a:schemeClr val="dk1"/>
                </a:solidFill>
                <a:latin typeface="Calibri"/>
                <a:ea typeface="Calibri"/>
                <a:cs typeface="Calibri"/>
                <a:sym typeface="Calibri"/>
              </a:rPr>
              <a:t>good statistical properties</a:t>
            </a:r>
          </a:p>
          <a:p>
            <a:pPr marL="285750" indent="-285750">
              <a:buClr>
                <a:schemeClr val="dk1"/>
              </a:buClr>
              <a:buSzPts val="1800"/>
              <a:buFont typeface="Arial" panose="020B0604020202020204" pitchFamily="34" charset="0"/>
              <a:buChar char="•"/>
            </a:pPr>
            <a:endParaRPr lang="en-US" sz="1800" dirty="0">
              <a:solidFill>
                <a:schemeClr val="dk1"/>
              </a:solidFill>
              <a:latin typeface="Calibri"/>
              <a:ea typeface="Calibri"/>
              <a:cs typeface="Calibri"/>
              <a:sym typeface="Calibri"/>
            </a:endParaRPr>
          </a:p>
          <a:p>
            <a:pPr marL="285750" indent="-285750">
              <a:buClr>
                <a:schemeClr val="dk1"/>
              </a:buClr>
              <a:buSzPts val="1800"/>
              <a:buFont typeface="Arial" panose="020B0604020202020204" pitchFamily="34" charset="0"/>
              <a:buChar char="•"/>
            </a:pPr>
            <a:r>
              <a:rPr lang="en-US" sz="1800" dirty="0">
                <a:solidFill>
                  <a:schemeClr val="dk1"/>
                </a:solidFill>
                <a:latin typeface="Calibri"/>
                <a:ea typeface="Calibri"/>
                <a:cs typeface="Calibri"/>
                <a:sym typeface="Calibri"/>
              </a:rPr>
              <a:t>Measures with </a:t>
            </a:r>
            <a:r>
              <a:rPr lang="en-US" sz="1800" b="1" dirty="0">
                <a:solidFill>
                  <a:schemeClr val="dk1"/>
                </a:solidFill>
                <a:latin typeface="Calibri"/>
                <a:ea typeface="Calibri"/>
                <a:cs typeface="Calibri"/>
                <a:sym typeface="Calibri"/>
              </a:rPr>
              <a:t>expected relationships, </a:t>
            </a:r>
            <a:r>
              <a:rPr lang="en-US" sz="1800" dirty="0">
                <a:solidFill>
                  <a:schemeClr val="dk1"/>
                </a:solidFill>
                <a:latin typeface="Calibri"/>
                <a:ea typeface="Calibri"/>
                <a:cs typeface="Calibri"/>
                <a:sym typeface="Calibri"/>
              </a:rPr>
              <a:t>such as</a:t>
            </a:r>
            <a:br>
              <a:rPr lang="en-US" sz="1800" dirty="0">
                <a:solidFill>
                  <a:schemeClr val="dk1"/>
                </a:solidFill>
                <a:latin typeface="Calibri"/>
                <a:ea typeface="Calibri"/>
                <a:cs typeface="Calibri"/>
                <a:sym typeface="Calibri"/>
              </a:rPr>
            </a:br>
            <a:r>
              <a:rPr lang="en-US" sz="1800" dirty="0">
                <a:solidFill>
                  <a:schemeClr val="dk1"/>
                </a:solidFill>
                <a:latin typeface="Calibri"/>
                <a:ea typeface="Calibri"/>
                <a:cs typeface="Calibri"/>
                <a:sym typeface="Calibri"/>
              </a:rPr>
              <a:t>the sensitivity of each indicator to event occurrence and community characteristics</a:t>
            </a:r>
          </a:p>
          <a:p>
            <a:pPr marL="285750" indent="-285750">
              <a:buClr>
                <a:schemeClr val="dk1"/>
              </a:buClr>
              <a:buSzPts val="1800"/>
              <a:buFont typeface="Arial" panose="020B0604020202020204" pitchFamily="34" charset="0"/>
              <a:buChar char="•"/>
            </a:pPr>
            <a:endParaRPr lang="en-US" sz="1800" dirty="0">
              <a:solidFill>
                <a:schemeClr val="dk1"/>
              </a:solidFill>
              <a:latin typeface="Calibri"/>
              <a:ea typeface="Calibri"/>
              <a:cs typeface="Calibri"/>
              <a:sym typeface="Calibri"/>
            </a:endParaRPr>
          </a:p>
          <a:p>
            <a:pPr marL="285750" indent="-285750">
              <a:buClr>
                <a:schemeClr val="dk1"/>
              </a:buClr>
              <a:buSzPts val="1800"/>
              <a:buFont typeface="Arial" panose="020B0604020202020204" pitchFamily="34" charset="0"/>
              <a:buChar char="•"/>
            </a:pPr>
            <a:r>
              <a:rPr lang="en-US" sz="1800" dirty="0">
                <a:solidFill>
                  <a:schemeClr val="dk1"/>
                </a:solidFill>
                <a:latin typeface="Calibri"/>
                <a:ea typeface="Calibri"/>
                <a:cs typeface="Calibri"/>
                <a:sym typeface="Calibri"/>
              </a:rPr>
              <a:t>Selected:</a:t>
            </a:r>
            <a:r>
              <a:rPr lang="en-US" sz="1800" b="1" dirty="0">
                <a:solidFill>
                  <a:schemeClr val="dk1"/>
                </a:solidFill>
                <a:latin typeface="Calibri"/>
                <a:ea typeface="Calibri"/>
                <a:cs typeface="Calibri"/>
                <a:sym typeface="Calibri"/>
              </a:rPr>
              <a:t> population, employment, and life expectancy outcome indicators</a:t>
            </a:r>
          </a:p>
        </p:txBody>
      </p:sp>
    </p:spTree>
    <p:extLst>
      <p:ext uri="{BB962C8B-B14F-4D97-AF65-F5344CB8AC3E}">
        <p14:creationId xmlns:p14="http://schemas.microsoft.com/office/powerpoint/2010/main" val="633192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96">
          <a:extLst>
            <a:ext uri="{FF2B5EF4-FFF2-40B4-BE49-F238E27FC236}">
              <a16:creationId xmlns:a16="http://schemas.microsoft.com/office/drawing/2014/main" id="{F91D6910-3EFB-78A0-0CC6-4AC168FE23D7}"/>
            </a:ext>
          </a:extLst>
        </p:cNvPr>
        <p:cNvGrpSpPr/>
        <p:nvPr/>
      </p:nvGrpSpPr>
      <p:grpSpPr>
        <a:xfrm>
          <a:off x="0" y="0"/>
          <a:ext cx="0" cy="0"/>
          <a:chOff x="0" y="0"/>
          <a:chExt cx="0" cy="0"/>
        </a:xfrm>
      </p:grpSpPr>
      <p:sp>
        <p:nvSpPr>
          <p:cNvPr id="1997" name="Google Shape;1997;p62">
            <a:extLst>
              <a:ext uri="{FF2B5EF4-FFF2-40B4-BE49-F238E27FC236}">
                <a16:creationId xmlns:a16="http://schemas.microsoft.com/office/drawing/2014/main" id="{AAF0BABF-53DD-99D5-5AB4-F416B419129E}"/>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latin typeface="Calibri" panose="020F0502020204030204" pitchFamily="34" charset="0"/>
                <a:ea typeface="Calibri" panose="020F0502020204030204" pitchFamily="34" charset="0"/>
                <a:cs typeface="Calibri" panose="020F0502020204030204" pitchFamily="34" charset="0"/>
              </a:rPr>
              <a:t>Reliability and criterion validation efforts</a:t>
            </a:r>
            <a:endParaRPr dirty="0">
              <a:latin typeface="Calibri" panose="020F0502020204030204" pitchFamily="34" charset="0"/>
              <a:ea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D5705A25-82B3-BF23-5122-2D688C804E63}"/>
              </a:ext>
            </a:extLst>
          </p:cNvPr>
          <p:cNvGrpSpPr/>
          <p:nvPr/>
        </p:nvGrpSpPr>
        <p:grpSpPr>
          <a:xfrm>
            <a:off x="1889098" y="2255295"/>
            <a:ext cx="1919675" cy="1394070"/>
            <a:chOff x="1889098" y="2335042"/>
            <a:chExt cx="1919675" cy="1394070"/>
          </a:xfrm>
        </p:grpSpPr>
        <p:sp>
          <p:nvSpPr>
            <p:cNvPr id="2010" name="Google Shape;2010;p62">
              <a:extLst>
                <a:ext uri="{FF2B5EF4-FFF2-40B4-BE49-F238E27FC236}">
                  <a16:creationId xmlns:a16="http://schemas.microsoft.com/office/drawing/2014/main" id="{03FD3F03-7C16-2560-321E-C60F909E9130}"/>
                </a:ext>
              </a:extLst>
            </p:cNvPr>
            <p:cNvSpPr/>
            <p:nvPr/>
          </p:nvSpPr>
          <p:spPr>
            <a:xfrm>
              <a:off x="3364473" y="2890365"/>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1" name="Google Shape;2011;p62">
              <a:extLst>
                <a:ext uri="{FF2B5EF4-FFF2-40B4-BE49-F238E27FC236}">
                  <a16:creationId xmlns:a16="http://schemas.microsoft.com/office/drawing/2014/main" id="{270DAF73-96FF-53E2-A661-599764E2B4A2}"/>
                </a:ext>
              </a:extLst>
            </p:cNvPr>
            <p:cNvSpPr/>
            <p:nvPr/>
          </p:nvSpPr>
          <p:spPr>
            <a:xfrm>
              <a:off x="1889098" y="233504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2" name="Google Shape;2012;p62">
              <a:extLst>
                <a:ext uri="{FF2B5EF4-FFF2-40B4-BE49-F238E27FC236}">
                  <a16:creationId xmlns:a16="http://schemas.microsoft.com/office/drawing/2014/main" id="{0198B44E-303D-2B9E-FCBC-C8DA25507573}"/>
                </a:ext>
              </a:extLst>
            </p:cNvPr>
            <p:cNvSpPr/>
            <p:nvPr/>
          </p:nvSpPr>
          <p:spPr>
            <a:xfrm>
              <a:off x="1889098" y="269843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3" name="Google Shape;2013;p62">
              <a:extLst>
                <a:ext uri="{FF2B5EF4-FFF2-40B4-BE49-F238E27FC236}">
                  <a16:creationId xmlns:a16="http://schemas.microsoft.com/office/drawing/2014/main" id="{397E8388-F787-CB2D-20C0-A71072541B80}"/>
                </a:ext>
              </a:extLst>
            </p:cNvPr>
            <p:cNvCxnSpPr>
              <a:stCxn id="2014" idx="6"/>
              <a:endCxn id="2010" idx="2"/>
            </p:cNvCxnSpPr>
            <p:nvPr/>
          </p:nvCxnSpPr>
          <p:spPr>
            <a:xfrm>
              <a:off x="3046548" y="2674673"/>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2015" name="Google Shape;2015;p62">
              <a:extLst>
                <a:ext uri="{FF2B5EF4-FFF2-40B4-BE49-F238E27FC236}">
                  <a16:creationId xmlns:a16="http://schemas.microsoft.com/office/drawing/2014/main" id="{BA345A8F-D5AA-4EDE-5DBA-46ADB3BC6217}"/>
                </a:ext>
              </a:extLst>
            </p:cNvPr>
            <p:cNvCxnSpPr>
              <a:stCxn id="2016" idx="6"/>
              <a:endCxn id="2010" idx="2"/>
            </p:cNvCxnSpPr>
            <p:nvPr/>
          </p:nvCxnSpPr>
          <p:spPr>
            <a:xfrm rot="10800000" flipH="1">
              <a:off x="3046548" y="3042352"/>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14" name="Google Shape;2014;p62">
              <a:extLst>
                <a:ext uri="{FF2B5EF4-FFF2-40B4-BE49-F238E27FC236}">
                  <a16:creationId xmlns:a16="http://schemas.microsoft.com/office/drawing/2014/main" id="{6570142E-B2D9-ED02-7E0F-EA12C584AECF}"/>
                </a:ext>
              </a:extLst>
            </p:cNvPr>
            <p:cNvSpPr/>
            <p:nvPr/>
          </p:nvSpPr>
          <p:spPr>
            <a:xfrm>
              <a:off x="2602248" y="2522723"/>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16" name="Google Shape;2016;p62">
              <a:extLst>
                <a:ext uri="{FF2B5EF4-FFF2-40B4-BE49-F238E27FC236}">
                  <a16:creationId xmlns:a16="http://schemas.microsoft.com/office/drawing/2014/main" id="{1C71B5FF-7E17-E53C-53E2-2CF4DF7EA6A9}"/>
                </a:ext>
              </a:extLst>
            </p:cNvPr>
            <p:cNvSpPr/>
            <p:nvPr/>
          </p:nvSpPr>
          <p:spPr>
            <a:xfrm>
              <a:off x="2602248" y="324620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17" name="Google Shape;2017;p62">
              <a:extLst>
                <a:ext uri="{FF2B5EF4-FFF2-40B4-BE49-F238E27FC236}">
                  <a16:creationId xmlns:a16="http://schemas.microsoft.com/office/drawing/2014/main" id="{317DAFE1-FDDA-E99E-893E-B39A5D44DC28}"/>
                </a:ext>
              </a:extLst>
            </p:cNvPr>
            <p:cNvCxnSpPr>
              <a:stCxn id="2014" idx="2"/>
              <a:endCxn id="2011" idx="3"/>
            </p:cNvCxnSpPr>
            <p:nvPr/>
          </p:nvCxnSpPr>
          <p:spPr>
            <a:xfrm rot="10800000">
              <a:off x="2333448" y="2486873"/>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018" name="Google Shape;2018;p62">
              <a:extLst>
                <a:ext uri="{FF2B5EF4-FFF2-40B4-BE49-F238E27FC236}">
                  <a16:creationId xmlns:a16="http://schemas.microsoft.com/office/drawing/2014/main" id="{BCA7DE58-6E4D-1324-A550-A30EA7E9D339}"/>
                </a:ext>
              </a:extLst>
            </p:cNvPr>
            <p:cNvCxnSpPr>
              <a:stCxn id="2014" idx="2"/>
              <a:endCxn id="2012" idx="3"/>
            </p:cNvCxnSpPr>
            <p:nvPr/>
          </p:nvCxnSpPr>
          <p:spPr>
            <a:xfrm flipH="1">
              <a:off x="2333448" y="2674673"/>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019" name="Google Shape;2019;p62">
              <a:extLst>
                <a:ext uri="{FF2B5EF4-FFF2-40B4-BE49-F238E27FC236}">
                  <a16:creationId xmlns:a16="http://schemas.microsoft.com/office/drawing/2014/main" id="{37855E43-11BF-1B34-26B3-C8E01BF798CC}"/>
                </a:ext>
              </a:extLst>
            </p:cNvPr>
            <p:cNvSpPr/>
            <p:nvPr/>
          </p:nvSpPr>
          <p:spPr>
            <a:xfrm>
              <a:off x="1889098" y="3061823"/>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0" name="Google Shape;2020;p62">
              <a:extLst>
                <a:ext uri="{FF2B5EF4-FFF2-40B4-BE49-F238E27FC236}">
                  <a16:creationId xmlns:a16="http://schemas.microsoft.com/office/drawing/2014/main" id="{551EFEE2-4BAF-1A3F-78EC-40CE8E89E53C}"/>
                </a:ext>
              </a:extLst>
            </p:cNvPr>
            <p:cNvSpPr/>
            <p:nvPr/>
          </p:nvSpPr>
          <p:spPr>
            <a:xfrm>
              <a:off x="1889098" y="342521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1" name="Google Shape;2021;p62">
              <a:extLst>
                <a:ext uri="{FF2B5EF4-FFF2-40B4-BE49-F238E27FC236}">
                  <a16:creationId xmlns:a16="http://schemas.microsoft.com/office/drawing/2014/main" id="{43B0CB25-80A2-7C2B-CF47-7AC7606A5FC9}"/>
                </a:ext>
              </a:extLst>
            </p:cNvPr>
            <p:cNvCxnSpPr>
              <a:stCxn id="2016" idx="2"/>
              <a:endCxn id="2019" idx="3"/>
            </p:cNvCxnSpPr>
            <p:nvPr/>
          </p:nvCxnSpPr>
          <p:spPr>
            <a:xfrm rot="10800000">
              <a:off x="2333448" y="3213652"/>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022" name="Google Shape;2022;p62">
              <a:extLst>
                <a:ext uri="{FF2B5EF4-FFF2-40B4-BE49-F238E27FC236}">
                  <a16:creationId xmlns:a16="http://schemas.microsoft.com/office/drawing/2014/main" id="{466BACE2-A089-2654-95D6-D2EA540969E0}"/>
                </a:ext>
              </a:extLst>
            </p:cNvPr>
            <p:cNvCxnSpPr>
              <a:stCxn id="2016" idx="2"/>
              <a:endCxn id="2020" idx="3"/>
            </p:cNvCxnSpPr>
            <p:nvPr/>
          </p:nvCxnSpPr>
          <p:spPr>
            <a:xfrm flipH="1">
              <a:off x="2333448" y="3398152"/>
              <a:ext cx="268800" cy="179100"/>
            </a:xfrm>
            <a:prstGeom prst="straightConnector1">
              <a:avLst/>
            </a:prstGeom>
            <a:noFill/>
            <a:ln w="9525" cap="flat" cmpd="sng">
              <a:solidFill>
                <a:schemeClr val="dk1"/>
              </a:solidFill>
              <a:prstDash val="solid"/>
              <a:round/>
              <a:headEnd type="none" w="sm" len="sm"/>
              <a:tailEnd type="triangle" w="med" len="med"/>
            </a:ln>
          </p:spPr>
        </p:cxnSp>
      </p:grpSp>
      <p:grpSp>
        <p:nvGrpSpPr>
          <p:cNvPr id="10" name="Group 9">
            <a:extLst>
              <a:ext uri="{FF2B5EF4-FFF2-40B4-BE49-F238E27FC236}">
                <a16:creationId xmlns:a16="http://schemas.microsoft.com/office/drawing/2014/main" id="{E36A8713-5E88-0ADB-D884-4C947DD7DA87}"/>
              </a:ext>
            </a:extLst>
          </p:cNvPr>
          <p:cNvGrpSpPr/>
          <p:nvPr/>
        </p:nvGrpSpPr>
        <p:grpSpPr>
          <a:xfrm>
            <a:off x="1885660" y="4302830"/>
            <a:ext cx="2987692" cy="1394070"/>
            <a:chOff x="1885660" y="4422440"/>
            <a:chExt cx="2987692" cy="1394070"/>
          </a:xfrm>
        </p:grpSpPr>
        <p:sp>
          <p:nvSpPr>
            <p:cNvPr id="2023" name="Google Shape;2023;p62">
              <a:extLst>
                <a:ext uri="{FF2B5EF4-FFF2-40B4-BE49-F238E27FC236}">
                  <a16:creationId xmlns:a16="http://schemas.microsoft.com/office/drawing/2014/main" id="{B605C101-FB9F-3773-2FD7-8A9908F05C90}"/>
                </a:ext>
              </a:extLst>
            </p:cNvPr>
            <p:cNvSpPr/>
            <p:nvPr/>
          </p:nvSpPr>
          <p:spPr>
            <a:xfrm>
              <a:off x="3361035" y="496784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4" name="Google Shape;2024;p62">
              <a:extLst>
                <a:ext uri="{FF2B5EF4-FFF2-40B4-BE49-F238E27FC236}">
                  <a16:creationId xmlns:a16="http://schemas.microsoft.com/office/drawing/2014/main" id="{6B14B05D-5797-1016-A8C9-E2B83F384FFE}"/>
                </a:ext>
              </a:extLst>
            </p:cNvPr>
            <p:cNvSpPr/>
            <p:nvPr/>
          </p:nvSpPr>
          <p:spPr>
            <a:xfrm>
              <a:off x="1885660" y="442244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5" name="Google Shape;2025;p62">
              <a:extLst>
                <a:ext uri="{FF2B5EF4-FFF2-40B4-BE49-F238E27FC236}">
                  <a16:creationId xmlns:a16="http://schemas.microsoft.com/office/drawing/2014/main" id="{CF166043-7F25-B55C-12A2-AA5003E69D92}"/>
                </a:ext>
              </a:extLst>
            </p:cNvPr>
            <p:cNvSpPr/>
            <p:nvPr/>
          </p:nvSpPr>
          <p:spPr>
            <a:xfrm>
              <a:off x="1885660" y="4785831"/>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26" name="Google Shape;2026;p62">
              <a:extLst>
                <a:ext uri="{FF2B5EF4-FFF2-40B4-BE49-F238E27FC236}">
                  <a16:creationId xmlns:a16="http://schemas.microsoft.com/office/drawing/2014/main" id="{48674533-9944-36E9-D673-B4406CD8B430}"/>
                </a:ext>
              </a:extLst>
            </p:cNvPr>
            <p:cNvCxnSpPr>
              <a:stCxn id="2027" idx="6"/>
              <a:endCxn id="2023" idx="2"/>
            </p:cNvCxnSpPr>
            <p:nvPr/>
          </p:nvCxnSpPr>
          <p:spPr>
            <a:xfrm>
              <a:off x="3043110" y="4748000"/>
              <a:ext cx="318000" cy="371700"/>
            </a:xfrm>
            <a:prstGeom prst="straightConnector1">
              <a:avLst/>
            </a:prstGeom>
            <a:noFill/>
            <a:ln w="9525" cap="flat" cmpd="sng">
              <a:solidFill>
                <a:schemeClr val="dk1"/>
              </a:solidFill>
              <a:prstDash val="solid"/>
              <a:round/>
              <a:headEnd type="triangle" w="med" len="med"/>
              <a:tailEnd type="none" w="sm" len="sm"/>
            </a:ln>
          </p:spPr>
        </p:cxnSp>
        <p:cxnSp>
          <p:nvCxnSpPr>
            <p:cNvPr id="2028" name="Google Shape;2028;p62">
              <a:extLst>
                <a:ext uri="{FF2B5EF4-FFF2-40B4-BE49-F238E27FC236}">
                  <a16:creationId xmlns:a16="http://schemas.microsoft.com/office/drawing/2014/main" id="{D36C75B9-7ED1-2658-DE41-D36ED90D150C}"/>
                </a:ext>
              </a:extLst>
            </p:cNvPr>
            <p:cNvCxnSpPr>
              <a:stCxn id="2029" idx="6"/>
              <a:endCxn id="2023" idx="2"/>
            </p:cNvCxnSpPr>
            <p:nvPr/>
          </p:nvCxnSpPr>
          <p:spPr>
            <a:xfrm rot="10800000" flipH="1">
              <a:off x="3043110" y="5119732"/>
              <a:ext cx="318000" cy="361500"/>
            </a:xfrm>
            <a:prstGeom prst="straightConnector1">
              <a:avLst/>
            </a:prstGeom>
            <a:noFill/>
            <a:ln w="9525" cap="flat" cmpd="sng">
              <a:solidFill>
                <a:schemeClr val="dk1"/>
              </a:solidFill>
              <a:prstDash val="solid"/>
              <a:round/>
              <a:headEnd type="triangle" w="med" len="med"/>
              <a:tailEnd type="none" w="sm" len="sm"/>
            </a:ln>
          </p:spPr>
        </p:cxnSp>
        <p:sp>
          <p:nvSpPr>
            <p:cNvPr id="2027" name="Google Shape;2027;p62">
              <a:extLst>
                <a:ext uri="{FF2B5EF4-FFF2-40B4-BE49-F238E27FC236}">
                  <a16:creationId xmlns:a16="http://schemas.microsoft.com/office/drawing/2014/main" id="{5139EC19-C63C-6239-5FE0-DCA4B4B6DA27}"/>
                </a:ext>
              </a:extLst>
            </p:cNvPr>
            <p:cNvSpPr/>
            <p:nvPr/>
          </p:nvSpPr>
          <p:spPr>
            <a:xfrm>
              <a:off x="2598810" y="459605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9" name="Google Shape;2029;p62">
              <a:extLst>
                <a:ext uri="{FF2B5EF4-FFF2-40B4-BE49-F238E27FC236}">
                  <a16:creationId xmlns:a16="http://schemas.microsoft.com/office/drawing/2014/main" id="{2A680B06-71EC-4ADB-EA74-24BD3264CABA}"/>
                </a:ext>
              </a:extLst>
            </p:cNvPr>
            <p:cNvSpPr/>
            <p:nvPr/>
          </p:nvSpPr>
          <p:spPr>
            <a:xfrm>
              <a:off x="2598810" y="5329282"/>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0" name="Google Shape;2030;p62">
              <a:extLst>
                <a:ext uri="{FF2B5EF4-FFF2-40B4-BE49-F238E27FC236}">
                  <a16:creationId xmlns:a16="http://schemas.microsoft.com/office/drawing/2014/main" id="{2AAC5F46-4237-389D-386F-044FFE043E0B}"/>
                </a:ext>
              </a:extLst>
            </p:cNvPr>
            <p:cNvCxnSpPr>
              <a:stCxn id="2027" idx="2"/>
              <a:endCxn id="2024" idx="3"/>
            </p:cNvCxnSpPr>
            <p:nvPr/>
          </p:nvCxnSpPr>
          <p:spPr>
            <a:xfrm rot="10800000">
              <a:off x="2330010" y="4574300"/>
              <a:ext cx="268800" cy="173700"/>
            </a:xfrm>
            <a:prstGeom prst="straightConnector1">
              <a:avLst/>
            </a:prstGeom>
            <a:noFill/>
            <a:ln w="9525" cap="flat" cmpd="sng">
              <a:solidFill>
                <a:schemeClr val="dk1"/>
              </a:solidFill>
              <a:prstDash val="solid"/>
              <a:round/>
              <a:headEnd type="none" w="sm" len="sm"/>
              <a:tailEnd type="triangle" w="med" len="med"/>
            </a:ln>
          </p:spPr>
        </p:cxnSp>
        <p:cxnSp>
          <p:nvCxnSpPr>
            <p:cNvPr id="2031" name="Google Shape;2031;p62">
              <a:extLst>
                <a:ext uri="{FF2B5EF4-FFF2-40B4-BE49-F238E27FC236}">
                  <a16:creationId xmlns:a16="http://schemas.microsoft.com/office/drawing/2014/main" id="{F6826FD6-2D42-F652-9931-5E07742F1B50}"/>
                </a:ext>
              </a:extLst>
            </p:cNvPr>
            <p:cNvCxnSpPr>
              <a:stCxn id="2027" idx="2"/>
              <a:endCxn id="2025" idx="3"/>
            </p:cNvCxnSpPr>
            <p:nvPr/>
          </p:nvCxnSpPr>
          <p:spPr>
            <a:xfrm flipH="1">
              <a:off x="2330010" y="4748000"/>
              <a:ext cx="268800" cy="189900"/>
            </a:xfrm>
            <a:prstGeom prst="straightConnector1">
              <a:avLst/>
            </a:prstGeom>
            <a:noFill/>
            <a:ln w="9525" cap="flat" cmpd="sng">
              <a:solidFill>
                <a:schemeClr val="dk1"/>
              </a:solidFill>
              <a:prstDash val="solid"/>
              <a:round/>
              <a:headEnd type="none" w="sm" len="sm"/>
              <a:tailEnd type="triangle" w="med" len="med"/>
            </a:ln>
          </p:spPr>
        </p:cxnSp>
        <p:sp>
          <p:nvSpPr>
            <p:cNvPr id="2032" name="Google Shape;2032;p62">
              <a:extLst>
                <a:ext uri="{FF2B5EF4-FFF2-40B4-BE49-F238E27FC236}">
                  <a16:creationId xmlns:a16="http://schemas.microsoft.com/office/drawing/2014/main" id="{95A487E7-C040-B036-3ABD-C7899B49CC6D}"/>
                </a:ext>
              </a:extLst>
            </p:cNvPr>
            <p:cNvSpPr/>
            <p:nvPr/>
          </p:nvSpPr>
          <p:spPr>
            <a:xfrm>
              <a:off x="1885660" y="514922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33" name="Google Shape;2033;p62">
              <a:extLst>
                <a:ext uri="{FF2B5EF4-FFF2-40B4-BE49-F238E27FC236}">
                  <a16:creationId xmlns:a16="http://schemas.microsoft.com/office/drawing/2014/main" id="{33B3E30F-442B-352D-8A29-C5C3A9621173}"/>
                </a:ext>
              </a:extLst>
            </p:cNvPr>
            <p:cNvSpPr/>
            <p:nvPr/>
          </p:nvSpPr>
          <p:spPr>
            <a:xfrm>
              <a:off x="1885660" y="5512610"/>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4" name="Google Shape;2034;p62">
              <a:extLst>
                <a:ext uri="{FF2B5EF4-FFF2-40B4-BE49-F238E27FC236}">
                  <a16:creationId xmlns:a16="http://schemas.microsoft.com/office/drawing/2014/main" id="{AB6E0C67-C965-9A28-B71E-ED44D518192F}"/>
                </a:ext>
              </a:extLst>
            </p:cNvPr>
            <p:cNvCxnSpPr>
              <a:stCxn id="2029" idx="2"/>
              <a:endCxn id="2032" idx="3"/>
            </p:cNvCxnSpPr>
            <p:nvPr/>
          </p:nvCxnSpPr>
          <p:spPr>
            <a:xfrm rot="10800000">
              <a:off x="2330010" y="5301232"/>
              <a:ext cx="268800" cy="180000"/>
            </a:xfrm>
            <a:prstGeom prst="straightConnector1">
              <a:avLst/>
            </a:prstGeom>
            <a:noFill/>
            <a:ln w="9525" cap="flat" cmpd="sng">
              <a:solidFill>
                <a:schemeClr val="dk1"/>
              </a:solidFill>
              <a:prstDash val="solid"/>
              <a:round/>
              <a:headEnd type="none" w="sm" len="sm"/>
              <a:tailEnd type="triangle" w="med" len="med"/>
            </a:ln>
          </p:spPr>
        </p:cxnSp>
        <p:cxnSp>
          <p:nvCxnSpPr>
            <p:cNvPr id="2035" name="Google Shape;2035;p62">
              <a:extLst>
                <a:ext uri="{FF2B5EF4-FFF2-40B4-BE49-F238E27FC236}">
                  <a16:creationId xmlns:a16="http://schemas.microsoft.com/office/drawing/2014/main" id="{C8CB5D8C-3C72-9C80-0F63-EAFD165D7AEF}"/>
                </a:ext>
              </a:extLst>
            </p:cNvPr>
            <p:cNvCxnSpPr>
              <a:stCxn id="2029" idx="2"/>
              <a:endCxn id="2033" idx="3"/>
            </p:cNvCxnSpPr>
            <p:nvPr/>
          </p:nvCxnSpPr>
          <p:spPr>
            <a:xfrm flipH="1">
              <a:off x="2330010" y="5481232"/>
              <a:ext cx="268800" cy="183300"/>
            </a:xfrm>
            <a:prstGeom prst="straightConnector1">
              <a:avLst/>
            </a:prstGeom>
            <a:noFill/>
            <a:ln w="9525" cap="flat" cmpd="sng">
              <a:solidFill>
                <a:schemeClr val="dk1"/>
              </a:solidFill>
              <a:prstDash val="solid"/>
              <a:round/>
              <a:headEnd type="none" w="sm" len="sm"/>
              <a:tailEnd type="triangle" w="med" len="med"/>
            </a:ln>
          </p:spPr>
        </p:cxnSp>
        <p:sp>
          <p:nvSpPr>
            <p:cNvPr id="2036" name="Google Shape;2036;p62">
              <a:extLst>
                <a:ext uri="{FF2B5EF4-FFF2-40B4-BE49-F238E27FC236}">
                  <a16:creationId xmlns:a16="http://schemas.microsoft.com/office/drawing/2014/main" id="{3879336F-5EE7-BE39-B2B1-88A5F11BCDDE}"/>
                </a:ext>
              </a:extLst>
            </p:cNvPr>
            <p:cNvSpPr/>
            <p:nvPr/>
          </p:nvSpPr>
          <p:spPr>
            <a:xfrm>
              <a:off x="4211252" y="4967842"/>
              <a:ext cx="6621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Damages</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37" name="Google Shape;2037;p62">
              <a:extLst>
                <a:ext uri="{FF2B5EF4-FFF2-40B4-BE49-F238E27FC236}">
                  <a16:creationId xmlns:a16="http://schemas.microsoft.com/office/drawing/2014/main" id="{5433A938-66CD-3FB9-CC06-08BC9EE04A99}"/>
                </a:ext>
              </a:extLst>
            </p:cNvPr>
            <p:cNvCxnSpPr>
              <a:cxnSpLocks/>
              <a:stCxn id="2023" idx="6"/>
            </p:cNvCxnSpPr>
            <p:nvPr/>
          </p:nvCxnSpPr>
          <p:spPr>
            <a:xfrm>
              <a:off x="3805335" y="5119792"/>
              <a:ext cx="407100" cy="0"/>
            </a:xfrm>
            <a:prstGeom prst="straightConnector1">
              <a:avLst/>
            </a:prstGeom>
            <a:noFill/>
            <a:ln w="9525" cap="flat" cmpd="sng">
              <a:solidFill>
                <a:schemeClr val="dk1"/>
              </a:solidFill>
              <a:prstDash val="solid"/>
              <a:round/>
              <a:headEnd type="none" w="sm" len="sm"/>
              <a:tailEnd type="triangle" w="med" len="med"/>
            </a:ln>
          </p:spPr>
        </p:cxnSp>
      </p:grpSp>
      <p:sp>
        <p:nvSpPr>
          <p:cNvPr id="2055" name="Google Shape;2055;p62">
            <a:extLst>
              <a:ext uri="{FF2B5EF4-FFF2-40B4-BE49-F238E27FC236}">
                <a16:creationId xmlns:a16="http://schemas.microsoft.com/office/drawing/2014/main" id="{167F750F-7157-EFD6-FAF6-5AE04A64DE0E}"/>
              </a:ext>
            </a:extLst>
          </p:cNvPr>
          <p:cNvSpPr txBox="1"/>
          <p:nvPr/>
        </p:nvSpPr>
        <p:spPr>
          <a:xfrm>
            <a:off x="5732617" y="4551583"/>
            <a:ext cx="1463040" cy="890896"/>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validation and measurement model reliabilities</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2023)</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a:t>
            </a:r>
            <a:r>
              <a:rPr lang="en-US" sz="1200"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rPr>
              <a:t>2026</a:t>
            </a:r>
            <a:r>
              <a:rPr lang="en-US" sz="1200" dirty="0">
                <a:latin typeface="Calibri" panose="020F0502020204030204" pitchFamily="34" charset="0"/>
                <a:ea typeface="Calibri" panose="020F0502020204030204" pitchFamily="34" charset="0"/>
                <a:cs typeface="Calibri" panose="020F0502020204030204" pitchFamily="34" charset="0"/>
              </a:rPr>
              <a:t>)</a:t>
            </a:r>
          </a:p>
        </p:txBody>
      </p:sp>
      <p:sp>
        <p:nvSpPr>
          <p:cNvPr id="2056" name="Google Shape;2056;p62">
            <a:extLst>
              <a:ext uri="{FF2B5EF4-FFF2-40B4-BE49-F238E27FC236}">
                <a16:creationId xmlns:a16="http://schemas.microsoft.com/office/drawing/2014/main" id="{F74ACD01-193D-A7A1-B173-35CE9C02F5B4}"/>
              </a:ext>
            </a:extLst>
          </p:cNvPr>
          <p:cNvSpPr txBox="1"/>
          <p:nvPr/>
        </p:nvSpPr>
        <p:spPr>
          <a:xfrm>
            <a:off x="595874" y="2697572"/>
            <a:ext cx="1164398" cy="484500"/>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Predictive index measurement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model reliability</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7" name="Google Shape;2057;p62">
            <a:extLst>
              <a:ext uri="{FF2B5EF4-FFF2-40B4-BE49-F238E27FC236}">
                <a16:creationId xmlns:a16="http://schemas.microsoft.com/office/drawing/2014/main" id="{5BDFCA60-9011-B89E-5844-1BB4E0823EB2}"/>
              </a:ext>
            </a:extLst>
          </p:cNvPr>
          <p:cNvSpPr txBox="1"/>
          <p:nvPr/>
        </p:nvSpPr>
        <p:spPr>
          <a:xfrm>
            <a:off x="595875" y="4541540"/>
            <a:ext cx="1182212" cy="910365"/>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Validation using damages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(concurrent) </a:t>
            </a:r>
          </a:p>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or other index (convergent)</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58" name="Google Shape;2058;p62">
            <a:extLst>
              <a:ext uri="{FF2B5EF4-FFF2-40B4-BE49-F238E27FC236}">
                <a16:creationId xmlns:a16="http://schemas.microsoft.com/office/drawing/2014/main" id="{07904C49-3BC1-CC72-E68E-504E3BA34284}"/>
              </a:ext>
            </a:extLst>
          </p:cNvPr>
          <p:cNvSpPr txBox="1"/>
          <p:nvPr/>
        </p:nvSpPr>
        <p:spPr>
          <a:xfrm>
            <a:off x="5732617" y="2326911"/>
            <a:ext cx="1463040" cy="966931"/>
          </a:xfrm>
          <a:prstGeom prst="rect">
            <a:avLst/>
          </a:prstGeom>
          <a:noFill/>
          <a:ln>
            <a:noFill/>
          </a:ln>
        </p:spPr>
        <p:txBody>
          <a:bodyPr spcFirstLastPara="1" wrap="square" lIns="0" tIns="0" rIns="0" bIns="0" anchor="ctr" anchorCtr="0">
            <a:noAutofit/>
          </a:bodyPr>
          <a:lstStyle/>
          <a:p>
            <a:pPr marL="0" marR="0" lvl="0" indent="0" rtl="0">
              <a:lnSpc>
                <a:spcPct val="100000"/>
              </a:lnSpc>
              <a:spcBef>
                <a:spcPts val="0"/>
              </a:spcBef>
              <a:spcAft>
                <a:spcPts val="0"/>
              </a:spcAft>
              <a:buClr>
                <a:srgbClr val="000000"/>
              </a:buClr>
              <a:buSzPts val="1100"/>
              <a:buFont typeface="Arial"/>
              <a:buNone/>
            </a:pPr>
            <a:r>
              <a:rPr lang="en-US"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Arial"/>
              </a:rPr>
              <a:t>Community resilience index measurement model reliability for a predictive validation</a:t>
            </a:r>
          </a:p>
          <a:p>
            <a:pPr>
              <a:buSzPts val="1100"/>
            </a:pPr>
            <a:r>
              <a:rPr lang="en-US" sz="1200" dirty="0">
                <a:latin typeface="Calibri" panose="020F0502020204030204" pitchFamily="34" charset="0"/>
                <a:ea typeface="Calibri" panose="020F0502020204030204" pitchFamily="34" charset="0"/>
                <a:cs typeface="Calibri" panose="020F0502020204030204" pitchFamily="34" charset="0"/>
              </a:rPr>
              <a:t>(Gu et al., 2025)</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grpSp>
        <p:nvGrpSpPr>
          <p:cNvPr id="12" name="Group 11">
            <a:extLst>
              <a:ext uri="{FF2B5EF4-FFF2-40B4-BE49-F238E27FC236}">
                <a16:creationId xmlns:a16="http://schemas.microsoft.com/office/drawing/2014/main" id="{485591D4-90C1-2962-9966-4D97A5A21E87}"/>
              </a:ext>
            </a:extLst>
          </p:cNvPr>
          <p:cNvGrpSpPr/>
          <p:nvPr/>
        </p:nvGrpSpPr>
        <p:grpSpPr>
          <a:xfrm>
            <a:off x="9548075" y="2382762"/>
            <a:ext cx="2016050" cy="927801"/>
            <a:chOff x="9548075" y="2462509"/>
            <a:chExt cx="2016050" cy="927801"/>
          </a:xfrm>
        </p:grpSpPr>
        <p:sp>
          <p:nvSpPr>
            <p:cNvPr id="28" name="Google Shape;2040;p62">
              <a:extLst>
                <a:ext uri="{FF2B5EF4-FFF2-40B4-BE49-F238E27FC236}">
                  <a16:creationId xmlns:a16="http://schemas.microsoft.com/office/drawing/2014/main" id="{44D1662C-290D-C088-24C4-D551FA908B23}"/>
                </a:ext>
              </a:extLst>
            </p:cNvPr>
            <p:cNvSpPr/>
            <p:nvPr/>
          </p:nvSpPr>
          <p:spPr>
            <a:xfrm>
              <a:off x="9548075" y="2748159"/>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9" name="Google Shape;2041;p62">
              <a:extLst>
                <a:ext uri="{FF2B5EF4-FFF2-40B4-BE49-F238E27FC236}">
                  <a16:creationId xmlns:a16="http://schemas.microsoft.com/office/drawing/2014/main" id="{011ABA72-5377-D35A-6A6E-CED1F54D8623}"/>
                </a:ext>
              </a:extLst>
            </p:cNvPr>
            <p:cNvSpPr/>
            <p:nvPr/>
          </p:nvSpPr>
          <p:spPr>
            <a:xfrm>
              <a:off x="11119825" y="252592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0" name="Google Shape;2042;p62">
              <a:extLst>
                <a:ext uri="{FF2B5EF4-FFF2-40B4-BE49-F238E27FC236}">
                  <a16:creationId xmlns:a16="http://schemas.microsoft.com/office/drawing/2014/main" id="{64AB4D95-BA99-A825-C225-DF27B0C8E195}"/>
                </a:ext>
              </a:extLst>
            </p:cNvPr>
            <p:cNvSpPr/>
            <p:nvPr/>
          </p:nvSpPr>
          <p:spPr>
            <a:xfrm>
              <a:off x="11119825" y="2989772"/>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31" name="Google Shape;2043;p62">
              <a:extLst>
                <a:ext uri="{FF2B5EF4-FFF2-40B4-BE49-F238E27FC236}">
                  <a16:creationId xmlns:a16="http://schemas.microsoft.com/office/drawing/2014/main" id="{EA3EE3B7-6358-126F-AFE6-ED846C5236A7}"/>
                </a:ext>
              </a:extLst>
            </p:cNvPr>
            <p:cNvCxnSpPr>
              <a:stCxn id="28" idx="6"/>
              <a:endCxn id="2063" idx="2"/>
            </p:cNvCxnSpPr>
            <p:nvPr/>
          </p:nvCxnSpPr>
          <p:spPr>
            <a:xfrm rot="10800000" flipH="1">
              <a:off x="9992375" y="2648709"/>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62" name="Google Shape;2045;p62">
              <a:extLst>
                <a:ext uri="{FF2B5EF4-FFF2-40B4-BE49-F238E27FC236}">
                  <a16:creationId xmlns:a16="http://schemas.microsoft.com/office/drawing/2014/main" id="{EBA3AAB9-599D-8B21-6FE7-A2DB70334AF3}"/>
                </a:ext>
              </a:extLst>
            </p:cNvPr>
            <p:cNvCxnSpPr>
              <a:stCxn id="28" idx="6"/>
              <a:endCxn id="2064" idx="2"/>
            </p:cNvCxnSpPr>
            <p:nvPr/>
          </p:nvCxnSpPr>
          <p:spPr>
            <a:xfrm>
              <a:off x="9992375" y="2900109"/>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63" name="Google Shape;2044;p62">
              <a:extLst>
                <a:ext uri="{FF2B5EF4-FFF2-40B4-BE49-F238E27FC236}">
                  <a16:creationId xmlns:a16="http://schemas.microsoft.com/office/drawing/2014/main" id="{C27FE78C-92F0-A8D1-AEC9-11A17C1F6AEC}"/>
                </a:ext>
              </a:extLst>
            </p:cNvPr>
            <p:cNvSpPr/>
            <p:nvPr/>
          </p:nvSpPr>
          <p:spPr>
            <a:xfrm>
              <a:off x="10269438" y="2462509"/>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64" name="Google Shape;2046;p62">
              <a:extLst>
                <a:ext uri="{FF2B5EF4-FFF2-40B4-BE49-F238E27FC236}">
                  <a16:creationId xmlns:a16="http://schemas.microsoft.com/office/drawing/2014/main" id="{79011E41-134C-9448-726D-E1004868A55B}"/>
                </a:ext>
              </a:extLst>
            </p:cNvPr>
            <p:cNvSpPr/>
            <p:nvPr/>
          </p:nvSpPr>
          <p:spPr>
            <a:xfrm>
              <a:off x="10269450" y="3017710"/>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65" name="Google Shape;2047;p62">
              <a:extLst>
                <a:ext uri="{FF2B5EF4-FFF2-40B4-BE49-F238E27FC236}">
                  <a16:creationId xmlns:a16="http://schemas.microsoft.com/office/drawing/2014/main" id="{7E72A26D-A67A-3792-DE87-BF5CBB93A6E1}"/>
                </a:ext>
              </a:extLst>
            </p:cNvPr>
            <p:cNvCxnSpPr>
              <a:stCxn id="2063" idx="6"/>
              <a:endCxn id="29" idx="1"/>
            </p:cNvCxnSpPr>
            <p:nvPr/>
          </p:nvCxnSpPr>
          <p:spPr>
            <a:xfrm>
              <a:off x="10842738" y="2648809"/>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66" name="Google Shape;2048;p62">
              <a:extLst>
                <a:ext uri="{FF2B5EF4-FFF2-40B4-BE49-F238E27FC236}">
                  <a16:creationId xmlns:a16="http://schemas.microsoft.com/office/drawing/2014/main" id="{058AD6C7-E53E-22CB-C4D6-E063C013B6E9}"/>
                </a:ext>
              </a:extLst>
            </p:cNvPr>
            <p:cNvCxnSpPr>
              <a:stCxn id="2063" idx="6"/>
              <a:endCxn id="30" idx="1"/>
            </p:cNvCxnSpPr>
            <p:nvPr/>
          </p:nvCxnSpPr>
          <p:spPr>
            <a:xfrm>
              <a:off x="10842738" y="2648809"/>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67" name="Google Shape;2049;p62">
              <a:extLst>
                <a:ext uri="{FF2B5EF4-FFF2-40B4-BE49-F238E27FC236}">
                  <a16:creationId xmlns:a16="http://schemas.microsoft.com/office/drawing/2014/main" id="{4E756F9C-840F-435C-E3F1-34190D0A0323}"/>
                </a:ext>
              </a:extLst>
            </p:cNvPr>
            <p:cNvCxnSpPr>
              <a:stCxn id="2064" idx="6"/>
              <a:endCxn id="29" idx="1"/>
            </p:cNvCxnSpPr>
            <p:nvPr/>
          </p:nvCxnSpPr>
          <p:spPr>
            <a:xfrm rot="10800000" flipH="1">
              <a:off x="10842750" y="2677810"/>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68" name="Google Shape;2050;p62">
              <a:extLst>
                <a:ext uri="{FF2B5EF4-FFF2-40B4-BE49-F238E27FC236}">
                  <a16:creationId xmlns:a16="http://schemas.microsoft.com/office/drawing/2014/main" id="{5B8463AC-E85C-E9A6-FFB9-8FF354290BBF}"/>
                </a:ext>
              </a:extLst>
            </p:cNvPr>
            <p:cNvCxnSpPr>
              <a:stCxn id="2064" idx="6"/>
              <a:endCxn id="30" idx="1"/>
            </p:cNvCxnSpPr>
            <p:nvPr/>
          </p:nvCxnSpPr>
          <p:spPr>
            <a:xfrm rot="10800000" flipH="1">
              <a:off x="10842750" y="3141610"/>
              <a:ext cx="277200" cy="62400"/>
            </a:xfrm>
            <a:prstGeom prst="straightConnector1">
              <a:avLst/>
            </a:prstGeom>
            <a:noFill/>
            <a:ln w="9525" cap="flat" cmpd="sng">
              <a:solidFill>
                <a:schemeClr val="dk1"/>
              </a:solidFill>
              <a:prstDash val="solid"/>
              <a:round/>
              <a:headEnd type="none" w="sm" len="sm"/>
              <a:tailEnd type="triangle" w="med" len="med"/>
            </a:ln>
          </p:spPr>
        </p:cxnSp>
      </p:grpSp>
      <p:grpSp>
        <p:nvGrpSpPr>
          <p:cNvPr id="13" name="Group 12">
            <a:extLst>
              <a:ext uri="{FF2B5EF4-FFF2-40B4-BE49-F238E27FC236}">
                <a16:creationId xmlns:a16="http://schemas.microsoft.com/office/drawing/2014/main" id="{E32E1F0B-1BEF-D3B0-ABA6-F18DA09DC636}"/>
              </a:ext>
            </a:extLst>
          </p:cNvPr>
          <p:cNvGrpSpPr/>
          <p:nvPr/>
        </p:nvGrpSpPr>
        <p:grpSpPr>
          <a:xfrm>
            <a:off x="7148540" y="4302830"/>
            <a:ext cx="4381869" cy="1394070"/>
            <a:chOff x="7148540" y="4382577"/>
            <a:chExt cx="4381869" cy="1394070"/>
          </a:xfrm>
        </p:grpSpPr>
        <p:sp>
          <p:nvSpPr>
            <p:cNvPr id="2040" name="Google Shape;2040;p62">
              <a:extLst>
                <a:ext uri="{FF2B5EF4-FFF2-40B4-BE49-F238E27FC236}">
                  <a16:creationId xmlns:a16="http://schemas.microsoft.com/office/drawing/2014/main" id="{7B175877-0E9B-F22A-F294-6D422D5C1A6B}"/>
                </a:ext>
              </a:extLst>
            </p:cNvPr>
            <p:cNvSpPr/>
            <p:nvPr/>
          </p:nvSpPr>
          <p:spPr>
            <a:xfrm>
              <a:off x="9514359" y="4955486"/>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1" name="Google Shape;2041;p62">
              <a:extLst>
                <a:ext uri="{FF2B5EF4-FFF2-40B4-BE49-F238E27FC236}">
                  <a16:creationId xmlns:a16="http://schemas.microsoft.com/office/drawing/2014/main" id="{1DF8C092-F2BE-759F-9B11-2C474A7F3C01}"/>
                </a:ext>
              </a:extLst>
            </p:cNvPr>
            <p:cNvSpPr/>
            <p:nvPr/>
          </p:nvSpPr>
          <p:spPr>
            <a:xfrm>
              <a:off x="11086109" y="473324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2" name="Google Shape;2042;p62">
              <a:extLst>
                <a:ext uri="{FF2B5EF4-FFF2-40B4-BE49-F238E27FC236}">
                  <a16:creationId xmlns:a16="http://schemas.microsoft.com/office/drawing/2014/main" id="{A6C06BE4-187D-3724-3BFA-5D7AF9C6452B}"/>
                </a:ext>
              </a:extLst>
            </p:cNvPr>
            <p:cNvSpPr/>
            <p:nvPr/>
          </p:nvSpPr>
          <p:spPr>
            <a:xfrm>
              <a:off x="11086109" y="5197099"/>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3" name="Google Shape;2043;p62">
              <a:extLst>
                <a:ext uri="{FF2B5EF4-FFF2-40B4-BE49-F238E27FC236}">
                  <a16:creationId xmlns:a16="http://schemas.microsoft.com/office/drawing/2014/main" id="{F705E1E4-9C5E-1E78-EF76-50ACF32844D2}"/>
                </a:ext>
              </a:extLst>
            </p:cNvPr>
            <p:cNvCxnSpPr>
              <a:stCxn id="2040" idx="6"/>
              <a:endCxn id="2044" idx="2"/>
            </p:cNvCxnSpPr>
            <p:nvPr/>
          </p:nvCxnSpPr>
          <p:spPr>
            <a:xfrm rot="10800000" flipH="1">
              <a:off x="9958659" y="4856036"/>
              <a:ext cx="277200" cy="251400"/>
            </a:xfrm>
            <a:prstGeom prst="straightConnector1">
              <a:avLst/>
            </a:prstGeom>
            <a:noFill/>
            <a:ln w="9525" cap="flat" cmpd="sng">
              <a:solidFill>
                <a:schemeClr val="dk1"/>
              </a:solidFill>
              <a:prstDash val="solid"/>
              <a:round/>
              <a:headEnd type="none" w="sm" len="sm"/>
              <a:tailEnd type="triangle" w="med" len="med"/>
            </a:ln>
          </p:spPr>
        </p:cxnSp>
        <p:cxnSp>
          <p:nvCxnSpPr>
            <p:cNvPr id="2045" name="Google Shape;2045;p62">
              <a:extLst>
                <a:ext uri="{FF2B5EF4-FFF2-40B4-BE49-F238E27FC236}">
                  <a16:creationId xmlns:a16="http://schemas.microsoft.com/office/drawing/2014/main" id="{28D650EE-7FE1-1E94-2C48-F0AED9D51A5A}"/>
                </a:ext>
              </a:extLst>
            </p:cNvPr>
            <p:cNvCxnSpPr>
              <a:stCxn id="2040" idx="6"/>
              <a:endCxn id="2046" idx="2"/>
            </p:cNvCxnSpPr>
            <p:nvPr/>
          </p:nvCxnSpPr>
          <p:spPr>
            <a:xfrm>
              <a:off x="9958659" y="5107436"/>
              <a:ext cx="277200" cy="303900"/>
            </a:xfrm>
            <a:prstGeom prst="straightConnector1">
              <a:avLst/>
            </a:prstGeom>
            <a:noFill/>
            <a:ln w="9525" cap="flat" cmpd="sng">
              <a:solidFill>
                <a:schemeClr val="dk1"/>
              </a:solidFill>
              <a:prstDash val="solid"/>
              <a:round/>
              <a:headEnd type="none" w="sm" len="sm"/>
              <a:tailEnd type="triangle" w="med" len="med"/>
            </a:ln>
          </p:spPr>
        </p:cxnSp>
        <p:sp>
          <p:nvSpPr>
            <p:cNvPr id="2044" name="Google Shape;2044;p62">
              <a:extLst>
                <a:ext uri="{FF2B5EF4-FFF2-40B4-BE49-F238E27FC236}">
                  <a16:creationId xmlns:a16="http://schemas.microsoft.com/office/drawing/2014/main" id="{3F8A56E8-5EAB-34CE-A7C8-8D07B2FE13C2}"/>
                </a:ext>
              </a:extLst>
            </p:cNvPr>
            <p:cNvSpPr/>
            <p:nvPr/>
          </p:nvSpPr>
          <p:spPr>
            <a:xfrm>
              <a:off x="10235722" y="4669836"/>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46" name="Google Shape;2046;p62">
              <a:extLst>
                <a:ext uri="{FF2B5EF4-FFF2-40B4-BE49-F238E27FC236}">
                  <a16:creationId xmlns:a16="http://schemas.microsoft.com/office/drawing/2014/main" id="{603DCB97-E821-9B80-8D23-2D84B1E755BB}"/>
                </a:ext>
              </a:extLst>
            </p:cNvPr>
            <p:cNvSpPr/>
            <p:nvPr/>
          </p:nvSpPr>
          <p:spPr>
            <a:xfrm>
              <a:off x="10235734" y="5225037"/>
              <a:ext cx="573300" cy="372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RBF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047" name="Google Shape;2047;p62">
              <a:extLst>
                <a:ext uri="{FF2B5EF4-FFF2-40B4-BE49-F238E27FC236}">
                  <a16:creationId xmlns:a16="http://schemas.microsoft.com/office/drawing/2014/main" id="{86AEC1F0-40A4-4703-29AE-37CB4C8E7541}"/>
                </a:ext>
              </a:extLst>
            </p:cNvPr>
            <p:cNvCxnSpPr>
              <a:stCxn id="2044" idx="6"/>
              <a:endCxn id="2041" idx="1"/>
            </p:cNvCxnSpPr>
            <p:nvPr/>
          </p:nvCxnSpPr>
          <p:spPr>
            <a:xfrm>
              <a:off x="10809022" y="4856136"/>
              <a:ext cx="277200" cy="29100"/>
            </a:xfrm>
            <a:prstGeom prst="straightConnector1">
              <a:avLst/>
            </a:prstGeom>
            <a:noFill/>
            <a:ln w="9525" cap="flat" cmpd="sng">
              <a:solidFill>
                <a:schemeClr val="dk1"/>
              </a:solidFill>
              <a:prstDash val="solid"/>
              <a:round/>
              <a:headEnd type="none" w="sm" len="sm"/>
              <a:tailEnd type="triangle" w="med" len="med"/>
            </a:ln>
          </p:spPr>
        </p:cxnSp>
        <p:cxnSp>
          <p:nvCxnSpPr>
            <p:cNvPr id="2048" name="Google Shape;2048;p62">
              <a:extLst>
                <a:ext uri="{FF2B5EF4-FFF2-40B4-BE49-F238E27FC236}">
                  <a16:creationId xmlns:a16="http://schemas.microsoft.com/office/drawing/2014/main" id="{DC684E84-9B50-CEAF-D820-F4AE3711D522}"/>
                </a:ext>
              </a:extLst>
            </p:cNvPr>
            <p:cNvCxnSpPr>
              <a:stCxn id="2044" idx="6"/>
              <a:endCxn id="2042" idx="1"/>
            </p:cNvCxnSpPr>
            <p:nvPr/>
          </p:nvCxnSpPr>
          <p:spPr>
            <a:xfrm>
              <a:off x="10809022" y="4856136"/>
              <a:ext cx="277200" cy="492900"/>
            </a:xfrm>
            <a:prstGeom prst="straightConnector1">
              <a:avLst/>
            </a:prstGeom>
            <a:noFill/>
            <a:ln w="9525" cap="flat" cmpd="sng">
              <a:solidFill>
                <a:schemeClr val="dk1"/>
              </a:solidFill>
              <a:prstDash val="solid"/>
              <a:round/>
              <a:headEnd type="none" w="sm" len="sm"/>
              <a:tailEnd type="triangle" w="med" len="med"/>
            </a:ln>
          </p:spPr>
        </p:cxnSp>
        <p:cxnSp>
          <p:nvCxnSpPr>
            <p:cNvPr id="2049" name="Google Shape;2049;p62">
              <a:extLst>
                <a:ext uri="{FF2B5EF4-FFF2-40B4-BE49-F238E27FC236}">
                  <a16:creationId xmlns:a16="http://schemas.microsoft.com/office/drawing/2014/main" id="{9A28991E-D578-8D82-A9DD-A11E5DB81167}"/>
                </a:ext>
              </a:extLst>
            </p:cNvPr>
            <p:cNvCxnSpPr>
              <a:stCxn id="2046" idx="6"/>
              <a:endCxn id="2041" idx="1"/>
            </p:cNvCxnSpPr>
            <p:nvPr/>
          </p:nvCxnSpPr>
          <p:spPr>
            <a:xfrm rot="10800000" flipH="1">
              <a:off x="10809034" y="4885137"/>
              <a:ext cx="277200" cy="526200"/>
            </a:xfrm>
            <a:prstGeom prst="straightConnector1">
              <a:avLst/>
            </a:prstGeom>
            <a:noFill/>
            <a:ln w="9525" cap="flat" cmpd="sng">
              <a:solidFill>
                <a:schemeClr val="dk1"/>
              </a:solidFill>
              <a:prstDash val="solid"/>
              <a:round/>
              <a:headEnd type="none" w="sm" len="sm"/>
              <a:tailEnd type="triangle" w="med" len="med"/>
            </a:ln>
          </p:spPr>
        </p:cxnSp>
        <p:cxnSp>
          <p:nvCxnSpPr>
            <p:cNvPr id="2050" name="Google Shape;2050;p62">
              <a:extLst>
                <a:ext uri="{FF2B5EF4-FFF2-40B4-BE49-F238E27FC236}">
                  <a16:creationId xmlns:a16="http://schemas.microsoft.com/office/drawing/2014/main" id="{FDD6CC15-E413-EC90-BC2A-B58E548416FD}"/>
                </a:ext>
              </a:extLst>
            </p:cNvPr>
            <p:cNvCxnSpPr>
              <a:stCxn id="2046" idx="6"/>
              <a:endCxn id="2042" idx="1"/>
            </p:cNvCxnSpPr>
            <p:nvPr/>
          </p:nvCxnSpPr>
          <p:spPr>
            <a:xfrm rot="10800000" flipH="1">
              <a:off x="10809034" y="5348937"/>
              <a:ext cx="277200" cy="62400"/>
            </a:xfrm>
            <a:prstGeom prst="straightConnector1">
              <a:avLst/>
            </a:prstGeom>
            <a:noFill/>
            <a:ln w="9525" cap="flat" cmpd="sng">
              <a:solidFill>
                <a:schemeClr val="dk1"/>
              </a:solidFill>
              <a:prstDash val="solid"/>
              <a:round/>
              <a:headEnd type="none" w="sm" len="sm"/>
              <a:tailEnd type="triangle" w="med" len="med"/>
            </a:ln>
          </p:spPr>
        </p:cxnSp>
        <p:sp>
          <p:nvSpPr>
            <p:cNvPr id="15" name="Google Shape;2010;p62">
              <a:extLst>
                <a:ext uri="{FF2B5EF4-FFF2-40B4-BE49-F238E27FC236}">
                  <a16:creationId xmlns:a16="http://schemas.microsoft.com/office/drawing/2014/main" id="{DDB0483A-EEE7-86A8-9264-A700C378D76A}"/>
                </a:ext>
              </a:extLst>
            </p:cNvPr>
            <p:cNvSpPr/>
            <p:nvPr/>
          </p:nvSpPr>
          <p:spPr>
            <a:xfrm>
              <a:off x="8623915" y="4937900"/>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PI</a:t>
              </a:r>
              <a:endParaRPr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6" name="Google Shape;2011;p62">
              <a:extLst>
                <a:ext uri="{FF2B5EF4-FFF2-40B4-BE49-F238E27FC236}">
                  <a16:creationId xmlns:a16="http://schemas.microsoft.com/office/drawing/2014/main" id="{2D06C5A1-2DC8-F951-655B-FA4D52323AEA}"/>
                </a:ext>
              </a:extLst>
            </p:cNvPr>
            <p:cNvSpPr/>
            <p:nvPr/>
          </p:nvSpPr>
          <p:spPr>
            <a:xfrm>
              <a:off x="7148540" y="438257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7" name="Google Shape;2012;p62">
              <a:extLst>
                <a:ext uri="{FF2B5EF4-FFF2-40B4-BE49-F238E27FC236}">
                  <a16:creationId xmlns:a16="http://schemas.microsoft.com/office/drawing/2014/main" id="{E97FA7F8-D40F-A61E-7138-A3773E46C1E8}"/>
                </a:ext>
              </a:extLst>
            </p:cNvPr>
            <p:cNvSpPr/>
            <p:nvPr/>
          </p:nvSpPr>
          <p:spPr>
            <a:xfrm>
              <a:off x="7148540" y="474596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18" name="Google Shape;2013;p62">
              <a:extLst>
                <a:ext uri="{FF2B5EF4-FFF2-40B4-BE49-F238E27FC236}">
                  <a16:creationId xmlns:a16="http://schemas.microsoft.com/office/drawing/2014/main" id="{551A7F18-E856-9935-7FB9-1D44109BFCBF}"/>
                </a:ext>
              </a:extLst>
            </p:cNvPr>
            <p:cNvCxnSpPr>
              <a:stCxn id="20" idx="6"/>
              <a:endCxn id="15" idx="2"/>
            </p:cNvCxnSpPr>
            <p:nvPr/>
          </p:nvCxnSpPr>
          <p:spPr>
            <a:xfrm>
              <a:off x="8305990" y="4722208"/>
              <a:ext cx="318000" cy="367500"/>
            </a:xfrm>
            <a:prstGeom prst="straightConnector1">
              <a:avLst/>
            </a:prstGeom>
            <a:noFill/>
            <a:ln w="9525" cap="flat" cmpd="sng">
              <a:solidFill>
                <a:schemeClr val="dk1"/>
              </a:solidFill>
              <a:prstDash val="solid"/>
              <a:round/>
              <a:headEnd type="triangle" w="med" len="med"/>
              <a:tailEnd type="none" w="sm" len="sm"/>
            </a:ln>
          </p:spPr>
        </p:cxnSp>
        <p:cxnSp>
          <p:nvCxnSpPr>
            <p:cNvPr id="19" name="Google Shape;2015;p62">
              <a:extLst>
                <a:ext uri="{FF2B5EF4-FFF2-40B4-BE49-F238E27FC236}">
                  <a16:creationId xmlns:a16="http://schemas.microsoft.com/office/drawing/2014/main" id="{BD17E2C5-733C-527D-DE7D-9F867A604166}"/>
                </a:ext>
              </a:extLst>
            </p:cNvPr>
            <p:cNvCxnSpPr>
              <a:stCxn id="21" idx="6"/>
              <a:endCxn id="15" idx="2"/>
            </p:cNvCxnSpPr>
            <p:nvPr/>
          </p:nvCxnSpPr>
          <p:spPr>
            <a:xfrm rot="10800000" flipH="1">
              <a:off x="8305990" y="5089887"/>
              <a:ext cx="318000" cy="355800"/>
            </a:xfrm>
            <a:prstGeom prst="straightConnector1">
              <a:avLst/>
            </a:prstGeom>
            <a:noFill/>
            <a:ln w="9525" cap="flat" cmpd="sng">
              <a:solidFill>
                <a:schemeClr val="dk1"/>
              </a:solidFill>
              <a:prstDash val="solid"/>
              <a:round/>
              <a:headEnd type="triangle" w="med" len="med"/>
              <a:tailEnd type="none" w="sm" len="sm"/>
            </a:ln>
          </p:spPr>
        </p:cxnSp>
        <p:sp>
          <p:nvSpPr>
            <p:cNvPr id="20" name="Google Shape;2014;p62">
              <a:extLst>
                <a:ext uri="{FF2B5EF4-FFF2-40B4-BE49-F238E27FC236}">
                  <a16:creationId xmlns:a16="http://schemas.microsoft.com/office/drawing/2014/main" id="{1DABBC14-2F5C-2565-F3A0-223C5330E075}"/>
                </a:ext>
              </a:extLst>
            </p:cNvPr>
            <p:cNvSpPr/>
            <p:nvPr/>
          </p:nvSpPr>
          <p:spPr>
            <a:xfrm>
              <a:off x="7861690" y="4570258"/>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 name="Google Shape;2016;p62">
              <a:extLst>
                <a:ext uri="{FF2B5EF4-FFF2-40B4-BE49-F238E27FC236}">
                  <a16:creationId xmlns:a16="http://schemas.microsoft.com/office/drawing/2014/main" id="{BB57868C-BE5F-56A6-11B7-B57AC660F6DD}"/>
                </a:ext>
              </a:extLst>
            </p:cNvPr>
            <p:cNvSpPr/>
            <p:nvPr/>
          </p:nvSpPr>
          <p:spPr>
            <a:xfrm>
              <a:off x="7861690" y="5293737"/>
              <a:ext cx="444300" cy="303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PF</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2" name="Google Shape;2017;p62">
              <a:extLst>
                <a:ext uri="{FF2B5EF4-FFF2-40B4-BE49-F238E27FC236}">
                  <a16:creationId xmlns:a16="http://schemas.microsoft.com/office/drawing/2014/main" id="{4DC88390-3858-D74E-AF20-390528398D58}"/>
                </a:ext>
              </a:extLst>
            </p:cNvPr>
            <p:cNvCxnSpPr>
              <a:stCxn id="20" idx="2"/>
              <a:endCxn id="16" idx="3"/>
            </p:cNvCxnSpPr>
            <p:nvPr/>
          </p:nvCxnSpPr>
          <p:spPr>
            <a:xfrm rot="10800000">
              <a:off x="7592890" y="4534408"/>
              <a:ext cx="268800" cy="187800"/>
            </a:xfrm>
            <a:prstGeom prst="straightConnector1">
              <a:avLst/>
            </a:prstGeom>
            <a:noFill/>
            <a:ln w="9525" cap="flat" cmpd="sng">
              <a:solidFill>
                <a:schemeClr val="dk1"/>
              </a:solidFill>
              <a:prstDash val="solid"/>
              <a:round/>
              <a:headEnd type="none" w="sm" len="sm"/>
              <a:tailEnd type="triangle" w="med" len="med"/>
            </a:ln>
          </p:spPr>
        </p:cxnSp>
        <p:cxnSp>
          <p:nvCxnSpPr>
            <p:cNvPr id="23" name="Google Shape;2018;p62">
              <a:extLst>
                <a:ext uri="{FF2B5EF4-FFF2-40B4-BE49-F238E27FC236}">
                  <a16:creationId xmlns:a16="http://schemas.microsoft.com/office/drawing/2014/main" id="{EDB8A3F4-F33E-545A-7A52-C602701115A4}"/>
                </a:ext>
              </a:extLst>
            </p:cNvPr>
            <p:cNvCxnSpPr>
              <a:stCxn id="20" idx="2"/>
              <a:endCxn id="17" idx="3"/>
            </p:cNvCxnSpPr>
            <p:nvPr/>
          </p:nvCxnSpPr>
          <p:spPr>
            <a:xfrm flipH="1">
              <a:off x="7592890" y="4722208"/>
              <a:ext cx="268800" cy="175800"/>
            </a:xfrm>
            <a:prstGeom prst="straightConnector1">
              <a:avLst/>
            </a:prstGeom>
            <a:noFill/>
            <a:ln w="9525" cap="flat" cmpd="sng">
              <a:solidFill>
                <a:schemeClr val="dk1"/>
              </a:solidFill>
              <a:prstDash val="solid"/>
              <a:round/>
              <a:headEnd type="none" w="sm" len="sm"/>
              <a:tailEnd type="triangle" w="med" len="med"/>
            </a:ln>
          </p:spPr>
        </p:cxnSp>
        <p:sp>
          <p:nvSpPr>
            <p:cNvPr id="24" name="Google Shape;2019;p62">
              <a:extLst>
                <a:ext uri="{FF2B5EF4-FFF2-40B4-BE49-F238E27FC236}">
                  <a16:creationId xmlns:a16="http://schemas.microsoft.com/office/drawing/2014/main" id="{E0730003-BC38-D795-D448-5A55D031B0AE}"/>
                </a:ext>
              </a:extLst>
            </p:cNvPr>
            <p:cNvSpPr/>
            <p:nvPr/>
          </p:nvSpPr>
          <p:spPr>
            <a:xfrm>
              <a:off x="7148540" y="5109358"/>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1</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 name="Google Shape;2020;p62">
              <a:extLst>
                <a:ext uri="{FF2B5EF4-FFF2-40B4-BE49-F238E27FC236}">
                  <a16:creationId xmlns:a16="http://schemas.microsoft.com/office/drawing/2014/main" id="{D933C769-CEEC-151E-9FAF-259A3B053DA3}"/>
                </a:ext>
              </a:extLst>
            </p:cNvPr>
            <p:cNvSpPr/>
            <p:nvPr/>
          </p:nvSpPr>
          <p:spPr>
            <a:xfrm>
              <a:off x="7148540" y="5472747"/>
              <a:ext cx="444300" cy="303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a:t>
              </a:r>
              <a:r>
                <a:rPr lang="en-US"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j</a:t>
              </a:r>
              <a:endParaRPr sz="1000" b="0" i="0" u="none" strike="noStrike" cap="none" baseline="-2500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cxnSp>
          <p:nvCxnSpPr>
            <p:cNvPr id="26" name="Google Shape;2021;p62">
              <a:extLst>
                <a:ext uri="{FF2B5EF4-FFF2-40B4-BE49-F238E27FC236}">
                  <a16:creationId xmlns:a16="http://schemas.microsoft.com/office/drawing/2014/main" id="{F82B2A89-BB79-C890-9F90-BD0107B1521E}"/>
                </a:ext>
              </a:extLst>
            </p:cNvPr>
            <p:cNvCxnSpPr>
              <a:stCxn id="21" idx="2"/>
              <a:endCxn id="24" idx="3"/>
            </p:cNvCxnSpPr>
            <p:nvPr/>
          </p:nvCxnSpPr>
          <p:spPr>
            <a:xfrm rot="10800000">
              <a:off x="7592890" y="5261187"/>
              <a:ext cx="268800" cy="184500"/>
            </a:xfrm>
            <a:prstGeom prst="straightConnector1">
              <a:avLst/>
            </a:prstGeom>
            <a:noFill/>
            <a:ln w="9525" cap="flat" cmpd="sng">
              <a:solidFill>
                <a:schemeClr val="dk1"/>
              </a:solidFill>
              <a:prstDash val="solid"/>
              <a:round/>
              <a:headEnd type="none" w="sm" len="sm"/>
              <a:tailEnd type="triangle" w="med" len="med"/>
            </a:ln>
          </p:spPr>
        </p:cxnSp>
        <p:cxnSp>
          <p:nvCxnSpPr>
            <p:cNvPr id="27" name="Google Shape;2022;p62">
              <a:extLst>
                <a:ext uri="{FF2B5EF4-FFF2-40B4-BE49-F238E27FC236}">
                  <a16:creationId xmlns:a16="http://schemas.microsoft.com/office/drawing/2014/main" id="{9315E194-23B0-F657-DF27-D7035375F3F1}"/>
                </a:ext>
              </a:extLst>
            </p:cNvPr>
            <p:cNvCxnSpPr>
              <a:stCxn id="21" idx="2"/>
              <a:endCxn id="25" idx="3"/>
            </p:cNvCxnSpPr>
            <p:nvPr/>
          </p:nvCxnSpPr>
          <p:spPr>
            <a:xfrm flipH="1">
              <a:off x="7592890" y="5445687"/>
              <a:ext cx="268800" cy="179100"/>
            </a:xfrm>
            <a:prstGeom prst="straightConnector1">
              <a:avLst/>
            </a:prstGeom>
            <a:noFill/>
            <a:ln w="9525" cap="flat" cmpd="sng">
              <a:solidFill>
                <a:schemeClr val="dk1"/>
              </a:solidFill>
              <a:prstDash val="solid"/>
              <a:round/>
              <a:headEnd type="none" w="sm" len="sm"/>
              <a:tailEnd type="triangle" w="med" len="med"/>
            </a:ln>
          </p:spPr>
        </p:cxnSp>
        <p:cxnSp>
          <p:nvCxnSpPr>
            <p:cNvPr id="2070" name="Straight Arrow Connector 2069">
              <a:extLst>
                <a:ext uri="{FF2B5EF4-FFF2-40B4-BE49-F238E27FC236}">
                  <a16:creationId xmlns:a16="http://schemas.microsoft.com/office/drawing/2014/main" id="{0B9187A8-AEAA-B933-44E5-77A1F33B7308}"/>
                </a:ext>
              </a:extLst>
            </p:cNvPr>
            <p:cNvCxnSpPr>
              <a:stCxn id="15" idx="6"/>
              <a:endCxn id="2040" idx="2"/>
            </p:cNvCxnSpPr>
            <p:nvPr/>
          </p:nvCxnSpPr>
          <p:spPr>
            <a:xfrm>
              <a:off x="9068215" y="5089850"/>
              <a:ext cx="446144" cy="175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072" name="Straight Connector 2071">
            <a:extLst>
              <a:ext uri="{FF2B5EF4-FFF2-40B4-BE49-F238E27FC236}">
                <a16:creationId xmlns:a16="http://schemas.microsoft.com/office/drawing/2014/main" id="{53E54BF1-216A-EF39-CECA-D18CEE47F58D}"/>
              </a:ext>
            </a:extLst>
          </p:cNvPr>
          <p:cNvCxnSpPr/>
          <p:nvPr/>
        </p:nvCxnSpPr>
        <p:spPr>
          <a:xfrm>
            <a:off x="3958576"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2073" name="Straight Connector 2072">
            <a:extLst>
              <a:ext uri="{FF2B5EF4-FFF2-40B4-BE49-F238E27FC236}">
                <a16:creationId xmlns:a16="http://schemas.microsoft.com/office/drawing/2014/main" id="{77A16AF6-1001-D55A-E434-1FF73CD4C379}"/>
              </a:ext>
            </a:extLst>
          </p:cNvPr>
          <p:cNvCxnSpPr/>
          <p:nvPr/>
        </p:nvCxnSpPr>
        <p:spPr>
          <a:xfrm>
            <a:off x="9273622" y="1864507"/>
            <a:ext cx="0" cy="405765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 name="Google Shape;1764;g3123edf8f4c_2_435">
            <a:extLst>
              <a:ext uri="{FF2B5EF4-FFF2-40B4-BE49-F238E27FC236}">
                <a16:creationId xmlns:a16="http://schemas.microsoft.com/office/drawing/2014/main" id="{3F3BFE84-4992-6D21-49EE-16A846B12E42}"/>
              </a:ext>
            </a:extLst>
          </p:cNvPr>
          <p:cNvSpPr/>
          <p:nvPr/>
        </p:nvSpPr>
        <p:spPr>
          <a:xfrm>
            <a:off x="401371" y="1828374"/>
            <a:ext cx="4785977"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3" name="Google Shape;1764;g3123edf8f4c_2_435">
            <a:extLst>
              <a:ext uri="{FF2B5EF4-FFF2-40B4-BE49-F238E27FC236}">
                <a16:creationId xmlns:a16="http://schemas.microsoft.com/office/drawing/2014/main" id="{98628FEB-5955-A290-217F-638F5F36FBEF}"/>
              </a:ext>
            </a:extLst>
          </p:cNvPr>
          <p:cNvSpPr/>
          <p:nvPr/>
        </p:nvSpPr>
        <p:spPr>
          <a:xfrm>
            <a:off x="5518695" y="1828374"/>
            <a:ext cx="6293095" cy="4131487"/>
          </a:xfrm>
          <a:prstGeom prst="bracketPair">
            <a:avLst>
              <a:gd name="adj" fmla="val 6423"/>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4" name="Google Shape;1749;g3123edf8f4c_2_435">
            <a:extLst>
              <a:ext uri="{FF2B5EF4-FFF2-40B4-BE49-F238E27FC236}">
                <a16:creationId xmlns:a16="http://schemas.microsoft.com/office/drawing/2014/main" id="{BB260396-DC2A-F353-5D7F-2D48B5D1C266}"/>
              </a:ext>
            </a:extLst>
          </p:cNvPr>
          <p:cNvSpPr/>
          <p:nvPr/>
        </p:nvSpPr>
        <p:spPr>
          <a:xfrm>
            <a:off x="1760474"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Extant literature</a:t>
            </a:r>
          </a:p>
        </p:txBody>
      </p:sp>
      <p:sp>
        <p:nvSpPr>
          <p:cNvPr id="5" name="Google Shape;1749;g3123edf8f4c_2_435">
            <a:extLst>
              <a:ext uri="{FF2B5EF4-FFF2-40B4-BE49-F238E27FC236}">
                <a16:creationId xmlns:a16="http://schemas.microsoft.com/office/drawing/2014/main" id="{A138DFF9-75B4-00F5-C773-26697132FED4}"/>
              </a:ext>
            </a:extLst>
          </p:cNvPr>
          <p:cNvSpPr/>
          <p:nvPr/>
        </p:nvSpPr>
        <p:spPr>
          <a:xfrm>
            <a:off x="7485459" y="1596234"/>
            <a:ext cx="2359566" cy="364315"/>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algn="ctr"/>
            <a:r>
              <a:rPr lang="en-US" sz="1800" b="1" dirty="0">
                <a:latin typeface="Calibri" panose="020F0502020204030204" pitchFamily="34" charset="0"/>
                <a:ea typeface="Calibri" panose="020F0502020204030204" pitchFamily="34" charset="0"/>
                <a:cs typeface="Calibri" panose="020F0502020204030204" pitchFamily="34" charset="0"/>
              </a:rPr>
              <a:t>NIST research</a:t>
            </a:r>
          </a:p>
        </p:txBody>
      </p:sp>
      <p:sp>
        <p:nvSpPr>
          <p:cNvPr id="6" name="TextBox 5">
            <a:extLst>
              <a:ext uri="{FF2B5EF4-FFF2-40B4-BE49-F238E27FC236}">
                <a16:creationId xmlns:a16="http://schemas.microsoft.com/office/drawing/2014/main" id="{9F9137A8-615B-982F-F200-FAC79A40B719}"/>
              </a:ext>
            </a:extLst>
          </p:cNvPr>
          <p:cNvSpPr txBox="1"/>
          <p:nvPr/>
        </p:nvSpPr>
        <p:spPr>
          <a:xfrm>
            <a:off x="573795" y="6307954"/>
            <a:ext cx="5158822" cy="435889"/>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 = predictive indicator, PF = predictive factor, PI = predictive index, </a:t>
            </a:r>
            <a:b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RBI = resilience baseline index, B = baseline indicator, RBF = resilience baseline factor</a:t>
            </a:r>
          </a:p>
        </p:txBody>
      </p:sp>
      <p:sp>
        <p:nvSpPr>
          <p:cNvPr id="9" name="Text Placeholder 1">
            <a:extLst>
              <a:ext uri="{FF2B5EF4-FFF2-40B4-BE49-F238E27FC236}">
                <a16:creationId xmlns:a16="http://schemas.microsoft.com/office/drawing/2014/main" id="{5D60E377-8BA2-588D-5F82-D771EF40F0F0}"/>
              </a:ext>
            </a:extLst>
          </p:cNvPr>
          <p:cNvSpPr txBox="1">
            <a:spLocks/>
          </p:cNvSpPr>
          <p:nvPr/>
        </p:nvSpPr>
        <p:spPr>
          <a:xfrm>
            <a:off x="9250062" y="3804836"/>
            <a:ext cx="1761826" cy="618843"/>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a:latin typeface="Calibri" panose="020F0502020204030204" pitchFamily="34" charset="0"/>
                <a:ea typeface="Calibri" panose="020F0502020204030204" pitchFamily="34" charset="0"/>
                <a:cs typeface="Calibri" panose="020F0502020204030204" pitchFamily="34" charset="0"/>
              </a:rPr>
              <a:t>SEM</a:t>
            </a:r>
          </a:p>
        </p:txBody>
      </p:sp>
      <p:sp>
        <p:nvSpPr>
          <p:cNvPr id="7" name="Google Shape;1988;g3123edf8f4c_2_979">
            <a:extLst>
              <a:ext uri="{FF2B5EF4-FFF2-40B4-BE49-F238E27FC236}">
                <a16:creationId xmlns:a16="http://schemas.microsoft.com/office/drawing/2014/main" id="{7B9738E2-6AE1-4A68-89CD-EE71235F0848}"/>
              </a:ext>
            </a:extLst>
          </p:cNvPr>
          <p:cNvSpPr/>
          <p:nvPr/>
        </p:nvSpPr>
        <p:spPr>
          <a:xfrm>
            <a:off x="8485442" y="4343656"/>
            <a:ext cx="3326348" cy="1353243"/>
          </a:xfrm>
          <a:prstGeom prst="roundRect">
            <a:avLst>
              <a:gd name="adj" fmla="val 16667"/>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2038" name="Google Shape;2061;p62">
            <a:extLst>
              <a:ext uri="{FF2B5EF4-FFF2-40B4-BE49-F238E27FC236}">
                <a16:creationId xmlns:a16="http://schemas.microsoft.com/office/drawing/2014/main" id="{2AADC32C-529D-2117-276A-51CB0C81D370}"/>
              </a:ext>
            </a:extLst>
          </p:cNvPr>
          <p:cNvSpPr txBox="1"/>
          <p:nvPr/>
        </p:nvSpPr>
        <p:spPr>
          <a:xfrm>
            <a:off x="6010624" y="5899429"/>
            <a:ext cx="5943600" cy="646290"/>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1800" dirty="0">
                <a:solidFill>
                  <a:schemeClr val="dk1"/>
                </a:solidFill>
                <a:latin typeface="Calibri"/>
                <a:ea typeface="Calibri"/>
                <a:cs typeface="Calibri"/>
                <a:sym typeface="Calibri"/>
              </a:rPr>
              <a:t>SEM allows for simultaneous estimation of measurement models and multiple structural relationships.</a:t>
            </a:r>
            <a:endParaRPr lang="en-US" sz="2200" b="1"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51862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FF7F-221A-8E84-7B16-47F3F8941BE4}"/>
              </a:ext>
            </a:extLst>
          </p:cNvPr>
          <p:cNvSpPr>
            <a:spLocks noGrp="1"/>
          </p:cNvSpPr>
          <p:nvPr>
            <p:ph type="title"/>
          </p:nvPr>
        </p:nvSpPr>
        <p:spPr/>
        <p:txBody>
          <a:bodyPr/>
          <a:lstStyle/>
          <a:p>
            <a:r>
              <a:rPr lang="en-US" dirty="0"/>
              <a:t>Validation Approach</a:t>
            </a:r>
          </a:p>
        </p:txBody>
      </p:sp>
      <p:pic>
        <p:nvPicPr>
          <p:cNvPr id="8" name="Picture 7" descr="Diagram&#10;&#10;AI-generated content may be incorrect.">
            <a:extLst>
              <a:ext uri="{FF2B5EF4-FFF2-40B4-BE49-F238E27FC236}">
                <a16:creationId xmlns:a16="http://schemas.microsoft.com/office/drawing/2014/main" id="{A99DD211-D9A4-367E-685B-4D1834239209}"/>
              </a:ext>
            </a:extLst>
          </p:cNvPr>
          <p:cNvPicPr>
            <a:picLocks noChangeAspect="1"/>
          </p:cNvPicPr>
          <p:nvPr/>
        </p:nvPicPr>
        <p:blipFill>
          <a:blip r:embed="rId3"/>
          <a:srcRect t="44074"/>
          <a:stretch/>
        </p:blipFill>
        <p:spPr>
          <a:xfrm>
            <a:off x="6203950" y="3022600"/>
            <a:ext cx="5943600" cy="3835400"/>
          </a:xfrm>
          <a:prstGeom prst="rect">
            <a:avLst/>
          </a:prstGeom>
        </p:spPr>
      </p:pic>
      <p:pic>
        <p:nvPicPr>
          <p:cNvPr id="9" name="Picture 8" descr="Diagram&#10;&#10;AI-generated content may be incorrect.">
            <a:extLst>
              <a:ext uri="{FF2B5EF4-FFF2-40B4-BE49-F238E27FC236}">
                <a16:creationId xmlns:a16="http://schemas.microsoft.com/office/drawing/2014/main" id="{57B240E4-9877-2CF4-E162-3AD36BA13DCD}"/>
              </a:ext>
            </a:extLst>
          </p:cNvPr>
          <p:cNvPicPr>
            <a:picLocks noChangeAspect="1"/>
          </p:cNvPicPr>
          <p:nvPr/>
        </p:nvPicPr>
        <p:blipFill>
          <a:blip r:embed="rId3"/>
          <a:srcRect b="58241"/>
          <a:stretch/>
        </p:blipFill>
        <p:spPr>
          <a:xfrm>
            <a:off x="6203950" y="119145"/>
            <a:ext cx="5943600" cy="2863850"/>
          </a:xfrm>
          <a:prstGeom prst="rect">
            <a:avLst/>
          </a:prstGeom>
        </p:spPr>
      </p:pic>
      <p:sp>
        <p:nvSpPr>
          <p:cNvPr id="10" name="Google Shape;2061;p62">
            <a:extLst>
              <a:ext uri="{FF2B5EF4-FFF2-40B4-BE49-F238E27FC236}">
                <a16:creationId xmlns:a16="http://schemas.microsoft.com/office/drawing/2014/main" id="{B0AE85A8-A7BD-522F-9FDA-A97D7449AD24}"/>
              </a:ext>
            </a:extLst>
          </p:cNvPr>
          <p:cNvSpPr txBox="1"/>
          <p:nvPr/>
        </p:nvSpPr>
        <p:spPr>
          <a:xfrm>
            <a:off x="82550" y="2191860"/>
            <a:ext cx="5943600" cy="2739171"/>
          </a:xfrm>
          <a:prstGeom prst="rect">
            <a:avLst/>
          </a:prstGeom>
          <a:noFill/>
          <a:ln>
            <a:noFill/>
          </a:ln>
        </p:spPr>
        <p:txBody>
          <a:bodyPr spcFirstLastPara="1" wrap="square" lIns="91425" tIns="45700" rIns="91425" bIns="45700" anchor="t" anchorCtr="0">
            <a:spAutoFit/>
          </a:bodyPr>
          <a:lstStyle/>
          <a:p>
            <a:pPr>
              <a:buClr>
                <a:schemeClr val="dk1"/>
              </a:buClr>
              <a:buSzPts val="1800"/>
            </a:pPr>
            <a:r>
              <a:rPr lang="en-US" sz="2400" b="1" dirty="0">
                <a:solidFill>
                  <a:schemeClr val="dk1"/>
                </a:solidFill>
                <a:latin typeface="Calibri"/>
                <a:ea typeface="Calibri"/>
                <a:cs typeface="Calibri"/>
                <a:sym typeface="Calibri"/>
              </a:rPr>
              <a:t>Two complementary SEM strategies</a:t>
            </a:r>
          </a:p>
          <a:p>
            <a:pPr>
              <a:buClr>
                <a:schemeClr val="dk1"/>
              </a:buClr>
              <a:buSzPts val="1800"/>
            </a:pPr>
            <a:endParaRPr lang="en-US" sz="2200" b="1" dirty="0">
              <a:solidFill>
                <a:schemeClr val="dk1"/>
              </a:solidFill>
              <a:latin typeface="Calibri"/>
              <a:ea typeface="Calibri"/>
              <a:cs typeface="Calibri"/>
              <a:sym typeface="Calibri"/>
            </a:endParaRPr>
          </a:p>
          <a:p>
            <a:pPr lvl="3" indent="287338">
              <a:buClr>
                <a:schemeClr val="dk1"/>
              </a:buClr>
              <a:buSzPts val="1800"/>
              <a:buFont typeface="Arial" panose="020B0604020202020204" pitchFamily="34" charset="0"/>
              <a:buChar char="•"/>
            </a:pPr>
            <a:r>
              <a:rPr lang="en-US" sz="1800" b="1" dirty="0">
                <a:solidFill>
                  <a:schemeClr val="dk1"/>
                </a:solidFill>
                <a:latin typeface="Calibri"/>
                <a:ea typeface="Calibri"/>
                <a:cs typeface="Calibri"/>
                <a:sym typeface="Calibri"/>
              </a:rPr>
              <a:t>Aggregated model:</a:t>
            </a:r>
          </a:p>
          <a:p>
            <a:pPr marL="287338" lvl="3">
              <a:buClr>
                <a:schemeClr val="dk1"/>
              </a:buClr>
              <a:buSzPts val="1800"/>
            </a:pPr>
            <a:r>
              <a:rPr lang="en-US" sz="1800" dirty="0">
                <a:solidFill>
                  <a:schemeClr val="dk1"/>
                </a:solidFill>
                <a:latin typeface="Calibri"/>
                <a:ea typeface="Calibri"/>
                <a:cs typeface="Calibri"/>
                <a:sym typeface="Calibri"/>
              </a:rPr>
              <a:t>single-construct, multi-indicator measurement model, which embodies the simplest possible interpretation</a:t>
            </a:r>
          </a:p>
          <a:p>
            <a:pPr lvl="3" indent="287338">
              <a:buClr>
                <a:schemeClr val="dk1"/>
              </a:buClr>
              <a:buSzPts val="1800"/>
              <a:buFont typeface="Arial" panose="020B0604020202020204" pitchFamily="34" charset="0"/>
              <a:buChar char="•"/>
            </a:pPr>
            <a:endParaRPr lang="en-US" sz="1800" dirty="0">
              <a:solidFill>
                <a:schemeClr val="dk1"/>
              </a:solidFill>
              <a:latin typeface="Calibri"/>
              <a:ea typeface="Calibri"/>
              <a:cs typeface="Calibri"/>
              <a:sym typeface="Calibri"/>
            </a:endParaRPr>
          </a:p>
          <a:p>
            <a:pPr lvl="3" indent="287338">
              <a:buClr>
                <a:schemeClr val="dk1"/>
              </a:buClr>
              <a:buSzPts val="1800"/>
              <a:buFont typeface="Arial" panose="020B0604020202020204" pitchFamily="34" charset="0"/>
              <a:buChar char="•"/>
            </a:pPr>
            <a:r>
              <a:rPr lang="en-US" sz="1800" b="1" i="0" u="none" strike="noStrike" cap="none" dirty="0">
                <a:solidFill>
                  <a:schemeClr val="dk1"/>
                </a:solidFill>
                <a:latin typeface="Calibri"/>
                <a:ea typeface="Calibri"/>
                <a:cs typeface="Calibri"/>
                <a:sym typeface="Calibri"/>
              </a:rPr>
              <a:t>Disaggregated model:</a:t>
            </a:r>
          </a:p>
          <a:p>
            <a:pPr marL="287338" lvl="3">
              <a:buClr>
                <a:schemeClr val="dk1"/>
              </a:buClr>
              <a:buSzPts val="1800"/>
            </a:pPr>
            <a:r>
              <a:rPr lang="en-US" sz="1800" b="0" i="0" u="none" strike="noStrike" cap="none" dirty="0">
                <a:solidFill>
                  <a:schemeClr val="dk1"/>
                </a:solidFill>
                <a:latin typeface="Calibri"/>
                <a:ea typeface="Calibri"/>
                <a:cs typeface="Calibri"/>
                <a:sym typeface="Calibri"/>
              </a:rPr>
              <a:t>maximally disaggregated model, also including lagged and cross-lagged relationships</a:t>
            </a:r>
          </a:p>
        </p:txBody>
      </p:sp>
    </p:spTree>
    <p:extLst>
      <p:ext uri="{BB962C8B-B14F-4D97-AF65-F5344CB8AC3E}">
        <p14:creationId xmlns:p14="http://schemas.microsoft.com/office/powerpoint/2010/main" val="871380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05">
          <a:extLst>
            <a:ext uri="{FF2B5EF4-FFF2-40B4-BE49-F238E27FC236}">
              <a16:creationId xmlns:a16="http://schemas.microsoft.com/office/drawing/2014/main" id="{804056F5-4DAE-78B9-3BA2-4A3FD64DC46C}"/>
            </a:ext>
          </a:extLst>
        </p:cNvPr>
        <p:cNvGrpSpPr/>
        <p:nvPr/>
      </p:nvGrpSpPr>
      <p:grpSpPr>
        <a:xfrm>
          <a:off x="0" y="0"/>
          <a:ext cx="0" cy="0"/>
          <a:chOff x="0" y="0"/>
          <a:chExt cx="0" cy="0"/>
        </a:xfrm>
      </p:grpSpPr>
      <p:sp>
        <p:nvSpPr>
          <p:cNvPr id="2106" name="Google Shape;2106;g3123edf8f4c_2_1098">
            <a:extLst>
              <a:ext uri="{FF2B5EF4-FFF2-40B4-BE49-F238E27FC236}">
                <a16:creationId xmlns:a16="http://schemas.microsoft.com/office/drawing/2014/main" id="{1C2DE1A2-A088-0C2F-A4AD-8D6ADA075AA7}"/>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lvl="0"/>
            <a:r>
              <a:rPr lang="en-US" dirty="0"/>
              <a:t>Validation Results</a:t>
            </a:r>
            <a:endParaRPr dirty="0"/>
          </a:p>
        </p:txBody>
      </p:sp>
      <p:pic>
        <p:nvPicPr>
          <p:cNvPr id="3" name="Picture 2" descr="Table&#10;&#10;AI-generated content may be incorrect.">
            <a:extLst>
              <a:ext uri="{FF2B5EF4-FFF2-40B4-BE49-F238E27FC236}">
                <a16:creationId xmlns:a16="http://schemas.microsoft.com/office/drawing/2014/main" id="{933EF7AA-A6A2-6C54-683D-B4A2FC414789}"/>
              </a:ext>
            </a:extLst>
          </p:cNvPr>
          <p:cNvPicPr>
            <a:picLocks noChangeAspect="1"/>
          </p:cNvPicPr>
          <p:nvPr/>
        </p:nvPicPr>
        <p:blipFill>
          <a:blip r:embed="rId3"/>
          <a:srcRect t="33638" b="11043"/>
          <a:stretch/>
        </p:blipFill>
        <p:spPr>
          <a:xfrm>
            <a:off x="4808220" y="3268744"/>
            <a:ext cx="7315200" cy="2178981"/>
          </a:xfrm>
          <a:prstGeom prst="rect">
            <a:avLst/>
          </a:prstGeom>
        </p:spPr>
      </p:pic>
      <p:pic>
        <p:nvPicPr>
          <p:cNvPr id="7" name="Picture 6" descr="Table&#10;&#10;AI-generated content may be incorrect.">
            <a:extLst>
              <a:ext uri="{FF2B5EF4-FFF2-40B4-BE49-F238E27FC236}">
                <a16:creationId xmlns:a16="http://schemas.microsoft.com/office/drawing/2014/main" id="{C062A6AB-6117-C471-321F-1BA64B3A29B1}"/>
              </a:ext>
            </a:extLst>
          </p:cNvPr>
          <p:cNvPicPr>
            <a:picLocks noChangeAspect="1"/>
          </p:cNvPicPr>
          <p:nvPr/>
        </p:nvPicPr>
        <p:blipFill>
          <a:blip r:embed="rId3"/>
          <a:srcRect l="46979" t="89585" r="29426" b="560"/>
          <a:stretch/>
        </p:blipFill>
        <p:spPr>
          <a:xfrm>
            <a:off x="7752848" y="5629924"/>
            <a:ext cx="1559838" cy="350829"/>
          </a:xfrm>
          <a:prstGeom prst="rect">
            <a:avLst/>
          </a:prstGeom>
        </p:spPr>
      </p:pic>
      <p:pic>
        <p:nvPicPr>
          <p:cNvPr id="8" name="Picture 7" descr="Table&#10;&#10;AI-generated content may be incorrect.">
            <a:extLst>
              <a:ext uri="{FF2B5EF4-FFF2-40B4-BE49-F238E27FC236}">
                <a16:creationId xmlns:a16="http://schemas.microsoft.com/office/drawing/2014/main" id="{26452E55-6C52-B0FC-09F5-8ED957BA469C}"/>
              </a:ext>
            </a:extLst>
          </p:cNvPr>
          <p:cNvPicPr>
            <a:picLocks noChangeAspect="1"/>
          </p:cNvPicPr>
          <p:nvPr/>
        </p:nvPicPr>
        <p:blipFill>
          <a:blip r:embed="rId3"/>
          <a:srcRect b="66868"/>
          <a:stretch/>
        </p:blipFill>
        <p:spPr>
          <a:xfrm>
            <a:off x="4808220" y="1510728"/>
            <a:ext cx="7315200" cy="1305063"/>
          </a:xfrm>
          <a:prstGeom prst="rect">
            <a:avLst/>
          </a:prstGeom>
        </p:spPr>
      </p:pic>
      <p:sp>
        <p:nvSpPr>
          <p:cNvPr id="4" name="TextBox 3">
            <a:extLst>
              <a:ext uri="{FF2B5EF4-FFF2-40B4-BE49-F238E27FC236}">
                <a16:creationId xmlns:a16="http://schemas.microsoft.com/office/drawing/2014/main" id="{B779EFEB-AD50-4EB0-08C8-E60A6183897D}"/>
              </a:ext>
            </a:extLst>
          </p:cNvPr>
          <p:cNvSpPr txBox="1"/>
          <p:nvPr/>
        </p:nvSpPr>
        <p:spPr>
          <a:xfrm>
            <a:off x="68580" y="2944360"/>
            <a:ext cx="4693919" cy="1569660"/>
          </a:xfrm>
          <a:prstGeom prst="rect">
            <a:avLst/>
          </a:prstGeom>
          <a:noFill/>
        </p:spPr>
        <p:txBody>
          <a:bodyPr wrap="square">
            <a:spAutoFit/>
          </a:bodyPr>
          <a:lstStyle/>
          <a:p>
            <a:pPr>
              <a:buClr>
                <a:schemeClr val="dk1"/>
              </a:buClr>
              <a:buSzPts val="1800"/>
            </a:pPr>
            <a:r>
              <a:rPr lang="en-US" sz="2400" dirty="0">
                <a:solidFill>
                  <a:schemeClr val="dk1"/>
                </a:solidFill>
                <a:latin typeface="Calibri"/>
                <a:ea typeface="Calibri"/>
                <a:cs typeface="Calibri"/>
                <a:sym typeface="Calibri"/>
              </a:rPr>
              <a:t>The effect of the predictive indices on the outcome indicators </a:t>
            </a:r>
            <a:r>
              <a:rPr lang="en-US" sz="2400" b="1" dirty="0">
                <a:solidFill>
                  <a:schemeClr val="dk1"/>
                </a:solidFill>
                <a:latin typeface="Calibri"/>
                <a:ea typeface="Calibri"/>
                <a:cs typeface="Calibri"/>
                <a:sym typeface="Calibri"/>
              </a:rPr>
              <a:t>can deviate from expectations</a:t>
            </a:r>
            <a:r>
              <a:rPr lang="en-US" sz="2400" dirty="0">
                <a:solidFill>
                  <a:schemeClr val="dk1"/>
                </a:solidFill>
                <a:latin typeface="Calibri"/>
                <a:ea typeface="Calibri"/>
                <a:cs typeface="Calibri"/>
                <a:sym typeface="Calibri"/>
              </a:rPr>
              <a:t> based on their theoretical design.</a:t>
            </a:r>
          </a:p>
        </p:txBody>
      </p:sp>
      <p:sp>
        <p:nvSpPr>
          <p:cNvPr id="6" name="TextBox 5">
            <a:extLst>
              <a:ext uri="{FF2B5EF4-FFF2-40B4-BE49-F238E27FC236}">
                <a16:creationId xmlns:a16="http://schemas.microsoft.com/office/drawing/2014/main" id="{E6B599CB-0DC8-949F-16C4-7645B10506F5}"/>
              </a:ext>
            </a:extLst>
          </p:cNvPr>
          <p:cNvSpPr txBox="1"/>
          <p:nvPr/>
        </p:nvSpPr>
        <p:spPr>
          <a:xfrm>
            <a:off x="6179820" y="6245140"/>
            <a:ext cx="5943600" cy="612860"/>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Significant coefficients with anticipated signs are indicated by a filled circle, ●, for p &lt; 0.05 and a double filled circle, ●●, for p &lt; 0.01; significant coefficients with opposite signs are indicated by an empty circle, ○, for p &lt; 0.05 and a double empty circle, ○○, for p &lt; 0.01.</a:t>
            </a:r>
            <a:endParaRPr lang="en-US" sz="10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2" name="Right Brace 1">
            <a:extLst>
              <a:ext uri="{FF2B5EF4-FFF2-40B4-BE49-F238E27FC236}">
                <a16:creationId xmlns:a16="http://schemas.microsoft.com/office/drawing/2014/main" id="{231334BF-DEF8-F041-C9DC-D7F66BB835D8}"/>
              </a:ext>
            </a:extLst>
          </p:cNvPr>
          <p:cNvSpPr/>
          <p:nvPr/>
        </p:nvSpPr>
        <p:spPr>
          <a:xfrm rot="10800000">
            <a:off x="4871356" y="2261957"/>
            <a:ext cx="221608" cy="26670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cxnSp>
        <p:nvCxnSpPr>
          <p:cNvPr id="5" name="Google Shape;1987;g3123edf8f4c_2_979">
            <a:extLst>
              <a:ext uri="{FF2B5EF4-FFF2-40B4-BE49-F238E27FC236}">
                <a16:creationId xmlns:a16="http://schemas.microsoft.com/office/drawing/2014/main" id="{4F95B4A8-463D-BD62-685A-0F20A5C91FDD}"/>
              </a:ext>
            </a:extLst>
          </p:cNvPr>
          <p:cNvCxnSpPr>
            <a:cxnSpLocks/>
          </p:cNvCxnSpPr>
          <p:nvPr/>
        </p:nvCxnSpPr>
        <p:spPr>
          <a:xfrm flipV="1">
            <a:off x="3951514" y="2400288"/>
            <a:ext cx="856706" cy="461173"/>
          </a:xfrm>
          <a:prstGeom prst="straightConnector1">
            <a:avLst/>
          </a:prstGeom>
          <a:noFill/>
          <a:ln w="38100" cap="flat" cmpd="sng">
            <a:solidFill>
              <a:schemeClr val="dk1"/>
            </a:solidFill>
            <a:prstDash val="solid"/>
            <a:round/>
            <a:headEnd type="none" w="sm" len="sm"/>
            <a:tailEnd type="triangle" w="med" len="med"/>
          </a:ln>
        </p:spPr>
      </p:cxnSp>
      <p:sp>
        <p:nvSpPr>
          <p:cNvPr id="9" name="Right Brace 8">
            <a:extLst>
              <a:ext uri="{FF2B5EF4-FFF2-40B4-BE49-F238E27FC236}">
                <a16:creationId xmlns:a16="http://schemas.microsoft.com/office/drawing/2014/main" id="{5782AC83-8047-E74C-F5A6-39130E5B68E0}"/>
              </a:ext>
            </a:extLst>
          </p:cNvPr>
          <p:cNvSpPr/>
          <p:nvPr/>
        </p:nvSpPr>
        <p:spPr>
          <a:xfrm rot="10800000">
            <a:off x="4871356" y="3925875"/>
            <a:ext cx="221608" cy="121444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cxnSp>
        <p:nvCxnSpPr>
          <p:cNvPr id="10" name="Google Shape;1987;g3123edf8f4c_2_979">
            <a:extLst>
              <a:ext uri="{FF2B5EF4-FFF2-40B4-BE49-F238E27FC236}">
                <a16:creationId xmlns:a16="http://schemas.microsoft.com/office/drawing/2014/main" id="{CBF34ECD-566B-2DD0-9551-F9E92E126C27}"/>
              </a:ext>
            </a:extLst>
          </p:cNvPr>
          <p:cNvCxnSpPr>
            <a:cxnSpLocks/>
          </p:cNvCxnSpPr>
          <p:nvPr/>
        </p:nvCxnSpPr>
        <p:spPr>
          <a:xfrm>
            <a:off x="3951514" y="4208905"/>
            <a:ext cx="810985" cy="305115"/>
          </a:xfrm>
          <a:prstGeom prst="straightConnector1">
            <a:avLst/>
          </a:prstGeom>
          <a:noFill/>
          <a:ln w="38100" cap="flat" cmpd="sng">
            <a:solidFill>
              <a:schemeClr val="dk1"/>
            </a:solidFill>
            <a:prstDash val="solid"/>
            <a:round/>
            <a:headEnd type="none" w="sm" len="sm"/>
            <a:tailEnd type="triangle" w="med" len="med"/>
          </a:ln>
        </p:spPr>
      </p:cxnSp>
    </p:spTree>
    <p:extLst>
      <p:ext uri="{BB962C8B-B14F-4D97-AF65-F5344CB8AC3E}">
        <p14:creationId xmlns:p14="http://schemas.microsoft.com/office/powerpoint/2010/main" val="2759666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05">
          <a:extLst>
            <a:ext uri="{FF2B5EF4-FFF2-40B4-BE49-F238E27FC236}">
              <a16:creationId xmlns:a16="http://schemas.microsoft.com/office/drawing/2014/main" id="{44CC5843-D21A-050B-6405-C95864121017}"/>
            </a:ext>
          </a:extLst>
        </p:cNvPr>
        <p:cNvGrpSpPr/>
        <p:nvPr/>
      </p:nvGrpSpPr>
      <p:grpSpPr>
        <a:xfrm>
          <a:off x="0" y="0"/>
          <a:ext cx="0" cy="0"/>
          <a:chOff x="0" y="0"/>
          <a:chExt cx="0" cy="0"/>
        </a:xfrm>
      </p:grpSpPr>
      <p:sp>
        <p:nvSpPr>
          <p:cNvPr id="2106" name="Google Shape;2106;g3123edf8f4c_2_1098">
            <a:extLst>
              <a:ext uri="{FF2B5EF4-FFF2-40B4-BE49-F238E27FC236}">
                <a16:creationId xmlns:a16="http://schemas.microsoft.com/office/drawing/2014/main" id="{8A117274-7824-8C3D-1B8A-44222B648046}"/>
              </a:ext>
            </a:extLst>
          </p:cNvPr>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lvl="0"/>
            <a:r>
              <a:rPr lang="en-US" dirty="0"/>
              <a:t>Validation Results</a:t>
            </a:r>
            <a:endParaRPr dirty="0"/>
          </a:p>
        </p:txBody>
      </p:sp>
      <p:pic>
        <p:nvPicPr>
          <p:cNvPr id="3" name="Picture 2" descr="Table&#10;&#10;AI-generated content may be incorrect.">
            <a:extLst>
              <a:ext uri="{FF2B5EF4-FFF2-40B4-BE49-F238E27FC236}">
                <a16:creationId xmlns:a16="http://schemas.microsoft.com/office/drawing/2014/main" id="{025974C2-FB63-A683-FE4A-6713A32F9847}"/>
              </a:ext>
            </a:extLst>
          </p:cNvPr>
          <p:cNvPicPr>
            <a:picLocks noChangeAspect="1"/>
          </p:cNvPicPr>
          <p:nvPr/>
        </p:nvPicPr>
        <p:blipFill>
          <a:blip r:embed="rId3"/>
          <a:srcRect t="33638" b="11043"/>
          <a:stretch/>
        </p:blipFill>
        <p:spPr>
          <a:xfrm>
            <a:off x="4808220" y="3268744"/>
            <a:ext cx="7315200" cy="2178981"/>
          </a:xfrm>
          <a:prstGeom prst="rect">
            <a:avLst/>
          </a:prstGeom>
        </p:spPr>
      </p:pic>
      <p:pic>
        <p:nvPicPr>
          <p:cNvPr id="7" name="Picture 6" descr="Table&#10;&#10;AI-generated content may be incorrect.">
            <a:extLst>
              <a:ext uri="{FF2B5EF4-FFF2-40B4-BE49-F238E27FC236}">
                <a16:creationId xmlns:a16="http://schemas.microsoft.com/office/drawing/2014/main" id="{96314152-EE1A-7362-9F16-2AF0DF4A85E1}"/>
              </a:ext>
            </a:extLst>
          </p:cNvPr>
          <p:cNvPicPr>
            <a:picLocks noChangeAspect="1"/>
          </p:cNvPicPr>
          <p:nvPr/>
        </p:nvPicPr>
        <p:blipFill>
          <a:blip r:embed="rId3"/>
          <a:srcRect l="46979" t="89585" r="29426" b="560"/>
          <a:stretch/>
        </p:blipFill>
        <p:spPr>
          <a:xfrm>
            <a:off x="7752848" y="5629924"/>
            <a:ext cx="1559838" cy="350829"/>
          </a:xfrm>
          <a:prstGeom prst="rect">
            <a:avLst/>
          </a:prstGeom>
        </p:spPr>
      </p:pic>
      <p:pic>
        <p:nvPicPr>
          <p:cNvPr id="8" name="Picture 7" descr="Table&#10;&#10;AI-generated content may be incorrect.">
            <a:extLst>
              <a:ext uri="{FF2B5EF4-FFF2-40B4-BE49-F238E27FC236}">
                <a16:creationId xmlns:a16="http://schemas.microsoft.com/office/drawing/2014/main" id="{7C5CD5C0-8795-8F64-5F37-B9F2FC83503F}"/>
              </a:ext>
            </a:extLst>
          </p:cNvPr>
          <p:cNvPicPr>
            <a:picLocks noChangeAspect="1"/>
          </p:cNvPicPr>
          <p:nvPr/>
        </p:nvPicPr>
        <p:blipFill>
          <a:blip r:embed="rId3"/>
          <a:srcRect b="66868"/>
          <a:stretch/>
        </p:blipFill>
        <p:spPr>
          <a:xfrm>
            <a:off x="4808220" y="1510728"/>
            <a:ext cx="7315200" cy="1305063"/>
          </a:xfrm>
          <a:prstGeom prst="rect">
            <a:avLst/>
          </a:prstGeom>
        </p:spPr>
      </p:pic>
      <p:sp>
        <p:nvSpPr>
          <p:cNvPr id="4" name="TextBox 3">
            <a:extLst>
              <a:ext uri="{FF2B5EF4-FFF2-40B4-BE49-F238E27FC236}">
                <a16:creationId xmlns:a16="http://schemas.microsoft.com/office/drawing/2014/main" id="{0D868EA4-875C-C292-5C67-F1EF6AE9F19E}"/>
              </a:ext>
            </a:extLst>
          </p:cNvPr>
          <p:cNvSpPr txBox="1"/>
          <p:nvPr/>
        </p:nvSpPr>
        <p:spPr>
          <a:xfrm>
            <a:off x="68580" y="3157905"/>
            <a:ext cx="4693919" cy="1200329"/>
          </a:xfrm>
          <a:prstGeom prst="rect">
            <a:avLst/>
          </a:prstGeom>
          <a:noFill/>
        </p:spPr>
        <p:txBody>
          <a:bodyPr wrap="square">
            <a:spAutoFit/>
          </a:bodyPr>
          <a:lstStyle/>
          <a:p>
            <a:pPr lvl="0">
              <a:buClr>
                <a:schemeClr val="dk1"/>
              </a:buClr>
              <a:buSzPts val="1800"/>
            </a:pPr>
            <a:r>
              <a:rPr lang="en-US" sz="2400" dirty="0">
                <a:solidFill>
                  <a:schemeClr val="dk1"/>
                </a:solidFill>
                <a:latin typeface="Calibri"/>
                <a:ea typeface="Calibri"/>
                <a:cs typeface="Calibri"/>
                <a:sym typeface="Calibri"/>
              </a:rPr>
              <a:t>Predictive indices are significantly related to </a:t>
            </a:r>
            <a:r>
              <a:rPr lang="en-US" sz="2400" b="1" dirty="0">
                <a:solidFill>
                  <a:schemeClr val="dk1"/>
                </a:solidFill>
                <a:latin typeface="Calibri"/>
                <a:ea typeface="Calibri"/>
                <a:cs typeface="Calibri"/>
                <a:sym typeface="Calibri"/>
              </a:rPr>
              <a:t>damages</a:t>
            </a:r>
            <a:r>
              <a:rPr lang="en-US" sz="2400" dirty="0">
                <a:solidFill>
                  <a:schemeClr val="dk1"/>
                </a:solidFill>
                <a:latin typeface="Calibri"/>
                <a:ea typeface="Calibri"/>
                <a:cs typeface="Calibri"/>
                <a:sym typeface="Calibri"/>
              </a:rPr>
              <a:t> in expected directions.</a:t>
            </a:r>
          </a:p>
        </p:txBody>
      </p:sp>
      <p:sp>
        <p:nvSpPr>
          <p:cNvPr id="6" name="TextBox 5">
            <a:extLst>
              <a:ext uri="{FF2B5EF4-FFF2-40B4-BE49-F238E27FC236}">
                <a16:creationId xmlns:a16="http://schemas.microsoft.com/office/drawing/2014/main" id="{E47AC0DE-AC00-B064-C79D-C7FD717F1CC1}"/>
              </a:ext>
            </a:extLst>
          </p:cNvPr>
          <p:cNvSpPr txBox="1"/>
          <p:nvPr/>
        </p:nvSpPr>
        <p:spPr>
          <a:xfrm>
            <a:off x="6179820" y="6245140"/>
            <a:ext cx="5943600" cy="612860"/>
          </a:xfrm>
          <a:prstGeom prst="rect">
            <a:avLst/>
          </a:prstGeom>
          <a:noFill/>
        </p:spPr>
        <p:txBody>
          <a:bodyPr wrap="square">
            <a:spAutoFit/>
          </a:bodyPr>
          <a:lstStyle/>
          <a:p>
            <a:pPr marL="0" marR="0">
              <a:lnSpc>
                <a:spcPct val="115000"/>
              </a:lnSpc>
              <a:spcAft>
                <a:spcPts val="1000"/>
              </a:spcAft>
            </a:pPr>
            <a:r>
              <a:rPr lang="en-US"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Significant coefficients with anticipated signs are indicated by a filled circle, ●, for p &lt; 0.05 and a double filled circle, ●●, for p &lt; 0.01; significant coefficients with opposite signs are indicated by an empty circle, ○, for p &lt; 0.05 and a double empty circle, ○○, for p &lt; 0.01.</a:t>
            </a:r>
            <a:endParaRPr lang="en-US" sz="10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9" name="Right Brace 8">
            <a:extLst>
              <a:ext uri="{FF2B5EF4-FFF2-40B4-BE49-F238E27FC236}">
                <a16:creationId xmlns:a16="http://schemas.microsoft.com/office/drawing/2014/main" id="{6C8B8EC9-F8E9-6F50-21D7-40D1396AFDAA}"/>
              </a:ext>
            </a:extLst>
          </p:cNvPr>
          <p:cNvSpPr/>
          <p:nvPr/>
        </p:nvSpPr>
        <p:spPr>
          <a:xfrm rot="10800000">
            <a:off x="4871356" y="2509607"/>
            <a:ext cx="221608" cy="26670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ight Brace 9">
            <a:extLst>
              <a:ext uri="{FF2B5EF4-FFF2-40B4-BE49-F238E27FC236}">
                <a16:creationId xmlns:a16="http://schemas.microsoft.com/office/drawing/2014/main" id="{39DB7081-6FC7-FA30-B856-00800861C411}"/>
              </a:ext>
            </a:extLst>
          </p:cNvPr>
          <p:cNvSpPr/>
          <p:nvPr/>
        </p:nvSpPr>
        <p:spPr>
          <a:xfrm rot="10800000">
            <a:off x="4871356" y="5164969"/>
            <a:ext cx="221608" cy="26670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cxnSp>
        <p:nvCxnSpPr>
          <p:cNvPr id="11" name="Google Shape;1987;g3123edf8f4c_2_979">
            <a:extLst>
              <a:ext uri="{FF2B5EF4-FFF2-40B4-BE49-F238E27FC236}">
                <a16:creationId xmlns:a16="http://schemas.microsoft.com/office/drawing/2014/main" id="{D39C48F1-446D-7D28-8162-95C1EA18C27D}"/>
              </a:ext>
            </a:extLst>
          </p:cNvPr>
          <p:cNvCxnSpPr>
            <a:cxnSpLocks/>
          </p:cNvCxnSpPr>
          <p:nvPr/>
        </p:nvCxnSpPr>
        <p:spPr>
          <a:xfrm flipV="1">
            <a:off x="3951514" y="2641256"/>
            <a:ext cx="856706" cy="461173"/>
          </a:xfrm>
          <a:prstGeom prst="straightConnector1">
            <a:avLst/>
          </a:prstGeom>
          <a:noFill/>
          <a:ln w="38100" cap="flat" cmpd="sng">
            <a:solidFill>
              <a:schemeClr val="dk1"/>
            </a:solidFill>
            <a:prstDash val="solid"/>
            <a:round/>
            <a:headEnd type="none" w="sm" len="sm"/>
            <a:tailEnd type="triangle" w="med" len="med"/>
          </a:ln>
        </p:spPr>
      </p:cxnSp>
      <p:cxnSp>
        <p:nvCxnSpPr>
          <p:cNvPr id="14" name="Google Shape;1987;g3123edf8f4c_2_979">
            <a:extLst>
              <a:ext uri="{FF2B5EF4-FFF2-40B4-BE49-F238E27FC236}">
                <a16:creationId xmlns:a16="http://schemas.microsoft.com/office/drawing/2014/main" id="{278180EA-96E4-5FF1-7F60-4AB8E9D2250A}"/>
              </a:ext>
            </a:extLst>
          </p:cNvPr>
          <p:cNvCxnSpPr>
            <a:cxnSpLocks/>
          </p:cNvCxnSpPr>
          <p:nvPr/>
        </p:nvCxnSpPr>
        <p:spPr>
          <a:xfrm>
            <a:off x="3951514" y="4208905"/>
            <a:ext cx="810985" cy="1032566"/>
          </a:xfrm>
          <a:prstGeom prst="straightConnector1">
            <a:avLst/>
          </a:prstGeom>
          <a:noFill/>
          <a:ln w="38100" cap="flat" cmpd="sng">
            <a:solidFill>
              <a:schemeClr val="dk1"/>
            </a:solidFill>
            <a:prstDash val="solid"/>
            <a:round/>
            <a:headEnd type="none" w="sm" len="sm"/>
            <a:tailEnd type="triangle" w="med" len="med"/>
          </a:ln>
        </p:spPr>
      </p:cxnSp>
    </p:spTree>
    <p:extLst>
      <p:ext uri="{BB962C8B-B14F-4D97-AF65-F5344CB8AC3E}">
        <p14:creationId xmlns:p14="http://schemas.microsoft.com/office/powerpoint/2010/main" val="26391388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05"/>
        <p:cNvGrpSpPr/>
        <p:nvPr/>
      </p:nvGrpSpPr>
      <p:grpSpPr>
        <a:xfrm>
          <a:off x="0" y="0"/>
          <a:ext cx="0" cy="0"/>
          <a:chOff x="0" y="0"/>
          <a:chExt cx="0" cy="0"/>
        </a:xfrm>
      </p:grpSpPr>
      <p:sp>
        <p:nvSpPr>
          <p:cNvPr id="2106" name="Google Shape;2106;g3123edf8f4c_2_1098"/>
          <p:cNvSpPr txBox="1">
            <a:spLocks noGrp="1"/>
          </p:cNvSpPr>
          <p:nvPr>
            <p:ph type="title"/>
          </p:nvPr>
        </p:nvSpPr>
        <p:spPr>
          <a:xfrm>
            <a:off x="573795" y="-77421"/>
            <a:ext cx="10515600" cy="1325563"/>
          </a:xfrm>
          <a:prstGeom prst="rect">
            <a:avLst/>
          </a:prstGeom>
          <a:noFill/>
          <a:ln>
            <a:noFill/>
          </a:ln>
        </p:spPr>
        <p:txBody>
          <a:bodyPr spcFirstLastPara="1" wrap="square" lIns="91425" tIns="45700" rIns="91425" bIns="45700" anchor="ctr" anchorCtr="0">
            <a:normAutofit/>
          </a:bodyPr>
          <a:lstStyle/>
          <a:p>
            <a:pPr lvl="0"/>
            <a:r>
              <a:rPr lang="en-US" dirty="0"/>
              <a:t>Validation Results</a:t>
            </a:r>
          </a:p>
        </p:txBody>
      </p:sp>
      <p:pic>
        <p:nvPicPr>
          <p:cNvPr id="5" name="Picture 4" descr="Diagram&#10;&#10;AI-generated content may be incorrect.">
            <a:extLst>
              <a:ext uri="{FF2B5EF4-FFF2-40B4-BE49-F238E27FC236}">
                <a16:creationId xmlns:a16="http://schemas.microsoft.com/office/drawing/2014/main" id="{E3292E39-1811-A133-C6B8-79C192477EEA}"/>
              </a:ext>
            </a:extLst>
          </p:cNvPr>
          <p:cNvPicPr>
            <a:picLocks noChangeAspect="1"/>
          </p:cNvPicPr>
          <p:nvPr/>
        </p:nvPicPr>
        <p:blipFill>
          <a:blip r:embed="rId3"/>
          <a:srcRect b="33608"/>
          <a:stretch/>
        </p:blipFill>
        <p:spPr>
          <a:xfrm>
            <a:off x="6096000" y="1851435"/>
            <a:ext cx="5943600" cy="3946071"/>
          </a:xfrm>
          <a:prstGeom prst="rect">
            <a:avLst/>
          </a:prstGeom>
        </p:spPr>
      </p:pic>
      <p:sp>
        <p:nvSpPr>
          <p:cNvPr id="9" name="TextBox 8">
            <a:extLst>
              <a:ext uri="{FF2B5EF4-FFF2-40B4-BE49-F238E27FC236}">
                <a16:creationId xmlns:a16="http://schemas.microsoft.com/office/drawing/2014/main" id="{1BB71031-5618-775F-535F-131C54EFD877}"/>
              </a:ext>
            </a:extLst>
          </p:cNvPr>
          <p:cNvSpPr txBox="1"/>
          <p:nvPr/>
        </p:nvSpPr>
        <p:spPr>
          <a:xfrm>
            <a:off x="573795" y="2716474"/>
            <a:ext cx="5029200" cy="2215991"/>
          </a:xfrm>
          <a:prstGeom prst="rect">
            <a:avLst/>
          </a:prstGeom>
          <a:noFill/>
        </p:spPr>
        <p:txBody>
          <a:bodyPr wrap="square">
            <a:spAutoFit/>
          </a:bodyPr>
          <a:lstStyle/>
          <a:p>
            <a:pPr marR="0" lvl="0" algn="l" rtl="0">
              <a:lnSpc>
                <a:spcPct val="100000"/>
              </a:lnSpc>
              <a:spcBef>
                <a:spcPts val="0"/>
              </a:spcBef>
              <a:spcAft>
                <a:spcPts val="0"/>
              </a:spcAft>
              <a:buClr>
                <a:schemeClr val="dk1"/>
              </a:buClr>
              <a:buSzPts val="1800"/>
            </a:pPr>
            <a:r>
              <a:rPr lang="en-US" sz="2400" b="1" i="0" u="none" strike="noStrike" cap="none" dirty="0">
                <a:solidFill>
                  <a:schemeClr val="dk1"/>
                </a:solidFill>
                <a:latin typeface="Calibri"/>
                <a:ea typeface="Calibri"/>
                <a:cs typeface="Calibri"/>
                <a:sym typeface="Calibri"/>
              </a:rPr>
              <a:t>Testing adequacy of the suggested predictive index categories:</a:t>
            </a:r>
          </a:p>
          <a:p>
            <a:pPr marL="285750" marR="0" lvl="0" indent="-285750" algn="l" rtl="0">
              <a:lnSpc>
                <a:spcPct val="100000"/>
              </a:lnSpc>
              <a:spcBef>
                <a:spcPts val="0"/>
              </a:spcBef>
              <a:spcAft>
                <a:spcPts val="0"/>
              </a:spcAft>
              <a:buClr>
                <a:schemeClr val="dk1"/>
              </a:buClr>
              <a:buSzPts val="1800"/>
              <a:buFont typeface="Arial" panose="020B0604020202020204" pitchFamily="34" charset="0"/>
              <a:buChar char="•"/>
            </a:pPr>
            <a:endParaRPr lang="en-US" sz="1800" i="0" u="none" strike="noStrike" cap="none" dirty="0">
              <a:solidFill>
                <a:schemeClr val="dk1"/>
              </a:solidFill>
              <a:latin typeface="Calibri"/>
              <a:ea typeface="Calibri"/>
              <a:cs typeface="Calibri"/>
              <a:sym typeface="Calibri"/>
            </a:endParaRPr>
          </a:p>
          <a:p>
            <a:pPr marR="0" lvl="0" algn="l" rtl="0">
              <a:lnSpc>
                <a:spcPct val="100000"/>
              </a:lnSpc>
              <a:spcBef>
                <a:spcPts val="0"/>
              </a:spcBef>
              <a:spcAft>
                <a:spcPts val="0"/>
              </a:spcAft>
              <a:buClr>
                <a:schemeClr val="dk1"/>
              </a:buClr>
              <a:buSzPts val="1800"/>
            </a:pPr>
            <a:r>
              <a:rPr lang="en-US" sz="1800" i="0" u="none" strike="noStrike" cap="none" dirty="0">
                <a:solidFill>
                  <a:schemeClr val="dk1"/>
                </a:solidFill>
                <a:latin typeface="Calibri"/>
                <a:ea typeface="Calibri"/>
                <a:cs typeface="Calibri"/>
                <a:sym typeface="Calibri"/>
              </a:rPr>
              <a:t>For an index to be adequate as a filter, its suggested categories </a:t>
            </a:r>
            <a:r>
              <a:rPr lang="en-US" sz="1800" b="1" i="0" u="none" strike="noStrike" cap="none" dirty="0">
                <a:solidFill>
                  <a:schemeClr val="dk1"/>
                </a:solidFill>
                <a:latin typeface="Calibri"/>
                <a:ea typeface="Calibri"/>
                <a:cs typeface="Calibri"/>
                <a:sym typeface="Calibri"/>
              </a:rPr>
              <a:t>should make distinctive predictions </a:t>
            </a:r>
            <a:r>
              <a:rPr lang="en-US" sz="1800" i="0" u="none" strike="noStrike" cap="none" dirty="0">
                <a:solidFill>
                  <a:schemeClr val="dk1"/>
                </a:solidFill>
                <a:latin typeface="Calibri"/>
                <a:ea typeface="Calibri"/>
                <a:cs typeface="Calibri"/>
                <a:sym typeface="Calibri"/>
              </a:rPr>
              <a:t>from adjacent categories.</a:t>
            </a:r>
          </a:p>
          <a:p>
            <a:pPr marL="285750" marR="0" lvl="0" indent="-285750" algn="l" rtl="0">
              <a:lnSpc>
                <a:spcPct val="100000"/>
              </a:lnSpc>
              <a:spcBef>
                <a:spcPts val="0"/>
              </a:spcBef>
              <a:spcAft>
                <a:spcPts val="0"/>
              </a:spcAft>
              <a:buClr>
                <a:schemeClr val="dk1"/>
              </a:buClr>
              <a:buSzPts val="1800"/>
              <a:buFont typeface="Arial" panose="020B0604020202020204" pitchFamily="34" charset="0"/>
              <a:buChar char="•"/>
            </a:pPr>
            <a:endParaRPr lang="en-US" sz="1800" i="0" u="none" strike="noStrike" cap="none" dirty="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2A831D0-84EF-48B3-A532-973D32FE1F54}"/>
              </a:ext>
            </a:extLst>
          </p:cNvPr>
          <p:cNvSpPr>
            <a:spLocks noGrp="1"/>
          </p:cNvSpPr>
          <p:nvPr>
            <p:ph type="title"/>
          </p:nvPr>
        </p:nvSpPr>
        <p:spPr/>
        <p:txBody>
          <a:bodyPr/>
          <a:lstStyle/>
          <a:p>
            <a:r>
              <a:rPr lang="en-US" dirty="0"/>
              <a:t>Next Steps</a:t>
            </a:r>
          </a:p>
        </p:txBody>
      </p:sp>
      <p:pic>
        <p:nvPicPr>
          <p:cNvPr id="5" name="Picture 4">
            <a:extLst>
              <a:ext uri="{FF2B5EF4-FFF2-40B4-BE49-F238E27FC236}">
                <a16:creationId xmlns:a16="http://schemas.microsoft.com/office/drawing/2014/main" id="{A8F1AA55-DCAA-B3B7-36DB-8FE77F518BE8}"/>
              </a:ext>
            </a:extLst>
          </p:cNvPr>
          <p:cNvPicPr>
            <a:picLocks noChangeAspect="1"/>
          </p:cNvPicPr>
          <p:nvPr/>
        </p:nvPicPr>
        <p:blipFill>
          <a:blip r:embed="rId3"/>
          <a:stretch>
            <a:fillRect/>
          </a:stretch>
        </p:blipFill>
        <p:spPr>
          <a:xfrm>
            <a:off x="5070382" y="4344353"/>
            <a:ext cx="4252728" cy="20794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980C18D9-C787-5391-6757-CC76C3B14482}"/>
              </a:ext>
            </a:extLst>
          </p:cNvPr>
          <p:cNvSpPr txBox="1"/>
          <p:nvPr/>
        </p:nvSpPr>
        <p:spPr>
          <a:xfrm>
            <a:off x="573795" y="2378305"/>
            <a:ext cx="3767248" cy="3139321"/>
          </a:xfrm>
          <a:prstGeom prst="rect">
            <a:avLst/>
          </a:prstGeom>
          <a:noFill/>
        </p:spPr>
        <p:txBody>
          <a:bodyPr wrap="square">
            <a:spAutoFit/>
          </a:bodyPr>
          <a:lstStyle/>
          <a:p>
            <a:pPr marL="285750" marR="0" lvl="0" indent="-285750" algn="l" rtl="0">
              <a:lnSpc>
                <a:spcPct val="100000"/>
              </a:lnSpc>
              <a:spcBef>
                <a:spcPts val="0"/>
              </a:spcBef>
              <a:spcAft>
                <a:spcPts val="0"/>
              </a:spcAft>
              <a:buClr>
                <a:schemeClr val="dk1"/>
              </a:buClr>
              <a:buSzPts val="1800"/>
              <a:buFont typeface="Arial" panose="020B0604020202020204" pitchFamily="34" charset="0"/>
              <a:buChar char="•"/>
            </a:pPr>
            <a:r>
              <a:rPr lang="en-US" sz="1800" i="0" u="none" strike="noStrike" cap="none" dirty="0">
                <a:solidFill>
                  <a:schemeClr val="dk1"/>
                </a:solidFill>
                <a:latin typeface="Calibri"/>
                <a:ea typeface="Calibri"/>
                <a:cs typeface="Calibri"/>
                <a:sym typeface="Calibri"/>
              </a:rPr>
              <a:t>NIST’s recommended list </a:t>
            </a:r>
            <a:r>
              <a:rPr lang="en-US" sz="1800" dirty="0">
                <a:solidFill>
                  <a:schemeClr val="dk1"/>
                </a:solidFill>
                <a:latin typeface="Calibri"/>
                <a:ea typeface="Calibri"/>
                <a:cs typeface="Calibri"/>
                <a:sym typeface="Calibri"/>
              </a:rPr>
              <a:t>of indicators and measures included in the </a:t>
            </a:r>
            <a:r>
              <a:rPr lang="en-US" sz="1800" b="1" dirty="0">
                <a:solidFill>
                  <a:schemeClr val="dk1"/>
                </a:solidFill>
                <a:latin typeface="Calibri"/>
                <a:ea typeface="Calibri"/>
                <a:cs typeface="Calibri"/>
                <a:sym typeface="Calibri"/>
              </a:rPr>
              <a:t>TraCR Database</a:t>
            </a:r>
            <a:endParaRPr lang="en-US" sz="1800" b="1" i="0" u="none" strike="noStrike" cap="none" dirty="0">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panose="020B0604020202020204" pitchFamily="34" charset="0"/>
              <a:buChar char="•"/>
            </a:pPr>
            <a:endParaRPr lang="en-US" sz="1800" i="0" u="none" strike="noStrike" cap="none" dirty="0">
              <a:solidFill>
                <a:schemeClr val="dk1"/>
              </a:solidFill>
              <a:latin typeface="Calibri"/>
              <a:ea typeface="Calibri"/>
              <a:cs typeface="Calibri"/>
              <a:sym typeface="Calibri"/>
            </a:endParaRPr>
          </a:p>
          <a:p>
            <a:pPr marL="285750" lvl="0" indent="-285750">
              <a:buClr>
                <a:schemeClr val="dk1"/>
              </a:buClr>
              <a:buSzPts val="1800"/>
              <a:buFont typeface="Arial"/>
              <a:buChar char="•"/>
            </a:pPr>
            <a:r>
              <a:rPr lang="en-US" sz="1800" dirty="0">
                <a:solidFill>
                  <a:schemeClr val="dk1"/>
                </a:solidFill>
                <a:latin typeface="Calibri"/>
                <a:ea typeface="Calibri"/>
                <a:cs typeface="Calibri"/>
                <a:sym typeface="Calibri"/>
              </a:rPr>
              <a:t>NIST publication series: </a:t>
            </a:r>
            <a:r>
              <a:rPr lang="en-US" sz="1800" b="1" dirty="0">
                <a:solidFill>
                  <a:schemeClr val="dk1"/>
                </a:solidFill>
                <a:latin typeface="Calibri"/>
                <a:ea typeface="Calibri"/>
                <a:cs typeface="Calibri"/>
                <a:sym typeface="Calibri"/>
              </a:rPr>
              <a:t>generalized guidance on predictive indicator development and validation testing</a:t>
            </a:r>
          </a:p>
          <a:p>
            <a:pPr marL="285750" lvl="0" indent="-285750">
              <a:buClr>
                <a:schemeClr val="dk1"/>
              </a:buClr>
              <a:buSzPts val="1800"/>
              <a:buFont typeface="Arial"/>
              <a:buChar char="•"/>
            </a:pPr>
            <a:endParaRPr lang="en-US" sz="1800" dirty="0">
              <a:solidFill>
                <a:schemeClr val="dk1"/>
              </a:solidFill>
              <a:latin typeface="Calibri"/>
              <a:ea typeface="Calibri"/>
              <a:cs typeface="Calibri"/>
              <a:sym typeface="Calibri"/>
            </a:endParaRPr>
          </a:p>
          <a:p>
            <a:pPr marL="285750" lvl="0" indent="-285750">
              <a:buClr>
                <a:schemeClr val="dk1"/>
              </a:buClr>
              <a:buSzPts val="1800"/>
              <a:buFont typeface="Arial"/>
              <a:buChar char="•"/>
            </a:pPr>
            <a:r>
              <a:rPr lang="en-US" sz="1800" b="1" dirty="0">
                <a:solidFill>
                  <a:schemeClr val="dk1"/>
                </a:solidFill>
                <a:latin typeface="Calibri"/>
                <a:ea typeface="Calibri"/>
                <a:cs typeface="Calibri"/>
                <a:sym typeface="Calibri"/>
              </a:rPr>
              <a:t>Collaborations</a:t>
            </a:r>
            <a:r>
              <a:rPr lang="en-US" sz="1800" dirty="0">
                <a:solidFill>
                  <a:schemeClr val="dk1"/>
                </a:solidFill>
                <a:latin typeface="Calibri"/>
                <a:ea typeface="Calibri"/>
                <a:cs typeface="Calibri"/>
                <a:sym typeface="Calibri"/>
              </a:rPr>
              <a:t> with federal institutions and local municipalities</a:t>
            </a:r>
            <a:endParaRPr lang="en-US" sz="1800" i="0" u="none" strike="noStrike" cap="none" dirty="0">
              <a:solidFill>
                <a:schemeClr val="dk1"/>
              </a:solidFill>
              <a:latin typeface="Calibri"/>
              <a:ea typeface="Calibri"/>
              <a:cs typeface="Calibri"/>
              <a:sym typeface="Calibri"/>
            </a:endParaRPr>
          </a:p>
        </p:txBody>
      </p:sp>
      <p:pic>
        <p:nvPicPr>
          <p:cNvPr id="7" name="Google Shape;288;p19">
            <a:extLst>
              <a:ext uri="{FF2B5EF4-FFF2-40B4-BE49-F238E27FC236}">
                <a16:creationId xmlns:a16="http://schemas.microsoft.com/office/drawing/2014/main" id="{2A4AB76B-C194-1C99-4F2A-5AA2A6766512}"/>
              </a:ext>
            </a:extLst>
          </p:cNvPr>
          <p:cNvPicPr preferRelativeResize="0"/>
          <p:nvPr/>
        </p:nvPicPr>
        <p:blipFill>
          <a:blip r:embed="rId4">
            <a:alphaModFix/>
          </a:blip>
          <a:stretch>
            <a:fillRect/>
          </a:stretch>
        </p:blipFill>
        <p:spPr>
          <a:xfrm>
            <a:off x="4981562" y="1684990"/>
            <a:ext cx="7118779" cy="2862321"/>
          </a:xfrm>
          <a:prstGeom prst="rect">
            <a:avLst/>
          </a:prstGeom>
          <a:noFill/>
          <a:ln>
            <a:noFill/>
          </a:ln>
        </p:spPr>
      </p:pic>
    </p:spTree>
    <p:extLst>
      <p:ext uri="{BB962C8B-B14F-4D97-AF65-F5344CB8AC3E}">
        <p14:creationId xmlns:p14="http://schemas.microsoft.com/office/powerpoint/2010/main" val="10208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40">
          <a:extLst>
            <a:ext uri="{FF2B5EF4-FFF2-40B4-BE49-F238E27FC236}">
              <a16:creationId xmlns:a16="http://schemas.microsoft.com/office/drawing/2014/main" id="{A637A482-0AF8-4BA1-10DF-0053165CF464}"/>
            </a:ext>
          </a:extLst>
        </p:cNvPr>
        <p:cNvGrpSpPr/>
        <p:nvPr/>
      </p:nvGrpSpPr>
      <p:grpSpPr>
        <a:xfrm>
          <a:off x="0" y="0"/>
          <a:ext cx="0" cy="0"/>
          <a:chOff x="0" y="0"/>
          <a:chExt cx="0" cy="0"/>
        </a:xfrm>
      </p:grpSpPr>
      <p:sp>
        <p:nvSpPr>
          <p:cNvPr id="1941" name="Google Shape;1941;g3123edf8f4c_2_979">
            <a:extLst>
              <a:ext uri="{FF2B5EF4-FFF2-40B4-BE49-F238E27FC236}">
                <a16:creationId xmlns:a16="http://schemas.microsoft.com/office/drawing/2014/main" id="{C0B0029F-7F5E-54AE-EAEE-749BE8E8B2AF}"/>
              </a:ext>
            </a:extLst>
          </p:cNvPr>
          <p:cNvSpPr txBox="1">
            <a:spLocks noGrp="1"/>
          </p:cNvSpPr>
          <p:nvPr>
            <p:ph type="title"/>
          </p:nvPr>
        </p:nvSpPr>
        <p:spPr>
          <a:xfrm>
            <a:off x="573795" y="-77421"/>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dirty="0"/>
              <a:t>SRA Session Later Today</a:t>
            </a:r>
            <a:endParaRPr dirty="0"/>
          </a:p>
        </p:txBody>
      </p:sp>
      <p:grpSp>
        <p:nvGrpSpPr>
          <p:cNvPr id="7" name="Google Shape;1723;g3123edf8f4c_2_435">
            <a:extLst>
              <a:ext uri="{FF2B5EF4-FFF2-40B4-BE49-F238E27FC236}">
                <a16:creationId xmlns:a16="http://schemas.microsoft.com/office/drawing/2014/main" id="{B4C08EA6-1BFF-F9BC-6D3F-B7A3DFFCA055}"/>
              </a:ext>
            </a:extLst>
          </p:cNvPr>
          <p:cNvGrpSpPr/>
          <p:nvPr/>
        </p:nvGrpSpPr>
        <p:grpSpPr>
          <a:xfrm>
            <a:off x="5510559" y="2542053"/>
            <a:ext cx="6234564" cy="2203681"/>
            <a:chOff x="5454352" y="2532385"/>
            <a:chExt cx="6234564" cy="2203681"/>
          </a:xfrm>
        </p:grpSpPr>
        <p:cxnSp>
          <p:nvCxnSpPr>
            <p:cNvPr id="8" name="Google Shape;1724;g3123edf8f4c_2_435">
              <a:extLst>
                <a:ext uri="{FF2B5EF4-FFF2-40B4-BE49-F238E27FC236}">
                  <a16:creationId xmlns:a16="http://schemas.microsoft.com/office/drawing/2014/main" id="{072CA8FF-C699-EF68-EF8C-56DDA161B27C}"/>
                </a:ext>
              </a:extLst>
            </p:cNvPr>
            <p:cNvCxnSpPr/>
            <p:nvPr/>
          </p:nvCxnSpPr>
          <p:spPr>
            <a:xfrm flipH="1">
              <a:off x="5454352" y="2536618"/>
              <a:ext cx="964200" cy="647700"/>
            </a:xfrm>
            <a:prstGeom prst="straightConnector1">
              <a:avLst/>
            </a:prstGeom>
            <a:noFill/>
            <a:ln w="38100" cap="flat" cmpd="sng">
              <a:solidFill>
                <a:srgbClr val="0B2540"/>
              </a:solidFill>
              <a:prstDash val="solid"/>
              <a:round/>
              <a:headEnd type="none" w="sm" len="sm"/>
              <a:tailEnd type="none" w="sm" len="sm"/>
            </a:ln>
          </p:spPr>
        </p:cxnSp>
        <p:cxnSp>
          <p:nvCxnSpPr>
            <p:cNvPr id="9" name="Google Shape;1725;g3123edf8f4c_2_435">
              <a:extLst>
                <a:ext uri="{FF2B5EF4-FFF2-40B4-BE49-F238E27FC236}">
                  <a16:creationId xmlns:a16="http://schemas.microsoft.com/office/drawing/2014/main" id="{2677220D-10E6-F22A-7621-CB79609BD766}"/>
                </a:ext>
              </a:extLst>
            </p:cNvPr>
            <p:cNvCxnSpPr/>
            <p:nvPr/>
          </p:nvCxnSpPr>
          <p:spPr>
            <a:xfrm rot="10800000">
              <a:off x="5454352" y="4095566"/>
              <a:ext cx="964200" cy="640500"/>
            </a:xfrm>
            <a:prstGeom prst="straightConnector1">
              <a:avLst/>
            </a:prstGeom>
            <a:noFill/>
            <a:ln w="38100" cap="flat" cmpd="sng">
              <a:solidFill>
                <a:srgbClr val="0B2540"/>
              </a:solidFill>
              <a:prstDash val="solid"/>
              <a:round/>
              <a:headEnd type="none" w="sm" len="sm"/>
              <a:tailEnd type="none" w="sm" len="sm"/>
            </a:ln>
          </p:spPr>
        </p:cxnSp>
        <p:cxnSp>
          <p:nvCxnSpPr>
            <p:cNvPr id="10" name="Google Shape;1726;g3123edf8f4c_2_435">
              <a:extLst>
                <a:ext uri="{FF2B5EF4-FFF2-40B4-BE49-F238E27FC236}">
                  <a16:creationId xmlns:a16="http://schemas.microsoft.com/office/drawing/2014/main" id="{7007E178-4E3F-5893-8C19-03850C75A8B5}"/>
                </a:ext>
              </a:extLst>
            </p:cNvPr>
            <p:cNvCxnSpPr/>
            <p:nvPr/>
          </p:nvCxnSpPr>
          <p:spPr>
            <a:xfrm rot="10800000">
              <a:off x="6418516" y="2532385"/>
              <a:ext cx="5270400" cy="0"/>
            </a:xfrm>
            <a:prstGeom prst="straightConnector1">
              <a:avLst/>
            </a:prstGeom>
            <a:noFill/>
            <a:ln w="38100" cap="flat" cmpd="sng">
              <a:solidFill>
                <a:srgbClr val="0B2540"/>
              </a:solidFill>
              <a:prstDash val="solid"/>
              <a:round/>
              <a:headEnd type="none" w="sm" len="sm"/>
              <a:tailEnd type="none" w="sm" len="sm"/>
            </a:ln>
          </p:spPr>
        </p:cxnSp>
        <p:cxnSp>
          <p:nvCxnSpPr>
            <p:cNvPr id="11" name="Google Shape;1727;g3123edf8f4c_2_435">
              <a:extLst>
                <a:ext uri="{FF2B5EF4-FFF2-40B4-BE49-F238E27FC236}">
                  <a16:creationId xmlns:a16="http://schemas.microsoft.com/office/drawing/2014/main" id="{0B43B9AD-5089-DFA9-E420-E1E057371500}"/>
                </a:ext>
              </a:extLst>
            </p:cNvPr>
            <p:cNvCxnSpPr/>
            <p:nvPr/>
          </p:nvCxnSpPr>
          <p:spPr>
            <a:xfrm rot="10800000">
              <a:off x="6418516" y="4736066"/>
              <a:ext cx="5270400" cy="0"/>
            </a:xfrm>
            <a:prstGeom prst="straightConnector1">
              <a:avLst/>
            </a:prstGeom>
            <a:noFill/>
            <a:ln w="38100" cap="flat" cmpd="sng">
              <a:solidFill>
                <a:srgbClr val="0B2540"/>
              </a:solidFill>
              <a:prstDash val="solid"/>
              <a:round/>
              <a:headEnd type="none" w="sm" len="sm"/>
              <a:tailEnd type="none" w="sm" len="sm"/>
            </a:ln>
          </p:spPr>
        </p:cxnSp>
      </p:grpSp>
      <p:pic>
        <p:nvPicPr>
          <p:cNvPr id="24" name="Google Shape;1744;g3123edf8f4c_2_435">
            <a:extLst>
              <a:ext uri="{FF2B5EF4-FFF2-40B4-BE49-F238E27FC236}">
                <a16:creationId xmlns:a16="http://schemas.microsoft.com/office/drawing/2014/main" id="{D9326DEA-25F1-0DDC-2181-E9E47E124CD7}"/>
              </a:ext>
            </a:extLst>
          </p:cNvPr>
          <p:cNvPicPr preferRelativeResize="0"/>
          <p:nvPr/>
        </p:nvPicPr>
        <p:blipFill rotWithShape="1">
          <a:blip r:embed="rId3">
            <a:alphaModFix/>
          </a:blip>
          <a:srcRect l="3322" r="7826"/>
          <a:stretch/>
        </p:blipFill>
        <p:spPr>
          <a:xfrm>
            <a:off x="7782761" y="1855451"/>
            <a:ext cx="1371599" cy="1371601"/>
          </a:xfrm>
          <a:prstGeom prst="rect">
            <a:avLst/>
          </a:prstGeom>
          <a:noFill/>
          <a:ln w="12700" cap="sq" cmpd="sng">
            <a:solidFill>
              <a:srgbClr val="000000"/>
            </a:solidFill>
            <a:prstDash val="solid"/>
            <a:miter lim="800000"/>
            <a:headEnd type="none" w="sm" len="sm"/>
            <a:tailEnd type="none" w="sm" len="sm"/>
          </a:ln>
          <a:effectLst>
            <a:outerShdw blurRad="50800" dist="38100" dir="2700000" algn="tl" rotWithShape="0">
              <a:srgbClr val="000000">
                <a:alpha val="41568"/>
              </a:srgbClr>
            </a:outerShdw>
          </a:effectLst>
        </p:spPr>
      </p:pic>
      <p:sp>
        <p:nvSpPr>
          <p:cNvPr id="25" name="Google Shape;1745;g3123edf8f4c_2_435">
            <a:extLst>
              <a:ext uri="{FF2B5EF4-FFF2-40B4-BE49-F238E27FC236}">
                <a16:creationId xmlns:a16="http://schemas.microsoft.com/office/drawing/2014/main" id="{E666BD63-8E9C-977A-F2F6-088C692DA133}"/>
              </a:ext>
            </a:extLst>
          </p:cNvPr>
          <p:cNvSpPr/>
          <p:nvPr/>
        </p:nvSpPr>
        <p:spPr>
          <a:xfrm>
            <a:off x="7782761" y="22669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6" name="Google Shape;1746;g3123edf8f4c_2_435">
            <a:extLst>
              <a:ext uri="{FF2B5EF4-FFF2-40B4-BE49-F238E27FC236}">
                <a16:creationId xmlns:a16="http://schemas.microsoft.com/office/drawing/2014/main" id="{1103599E-97C6-5F02-D137-30E5D14E5BE0}"/>
              </a:ext>
            </a:extLst>
          </p:cNvPr>
          <p:cNvSpPr txBox="1"/>
          <p:nvPr/>
        </p:nvSpPr>
        <p:spPr>
          <a:xfrm>
            <a:off x="7782761" y="22981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Construct 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7" name="Google Shape;1749;g3123edf8f4c_2_435">
            <a:extLst>
              <a:ext uri="{FF2B5EF4-FFF2-40B4-BE49-F238E27FC236}">
                <a16:creationId xmlns:a16="http://schemas.microsoft.com/office/drawing/2014/main" id="{40EDAC2F-44A0-F7C1-5C23-8241ABA5032A}"/>
              </a:ext>
            </a:extLst>
          </p:cNvPr>
          <p:cNvSpPr/>
          <p:nvPr/>
        </p:nvSpPr>
        <p:spPr>
          <a:xfrm>
            <a:off x="6302448" y="1855451"/>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Criterion Validity</a:t>
            </a:r>
            <a:endParaRPr sz="16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8" name="Google Shape;1750;g3123edf8f4c_2_435">
            <a:extLst>
              <a:ext uri="{FF2B5EF4-FFF2-40B4-BE49-F238E27FC236}">
                <a16:creationId xmlns:a16="http://schemas.microsoft.com/office/drawing/2014/main" id="{46D2EA05-2CAA-1AFE-978C-F432C723B9B1}"/>
              </a:ext>
            </a:extLst>
          </p:cNvPr>
          <p:cNvSpPr/>
          <p:nvPr/>
        </p:nvSpPr>
        <p:spPr>
          <a:xfrm>
            <a:off x="6302448" y="4050609"/>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Translational Validity</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9" name="Google Shape;1751;g3123edf8f4c_2_435">
            <a:extLst>
              <a:ext uri="{FF2B5EF4-FFF2-40B4-BE49-F238E27FC236}">
                <a16:creationId xmlns:a16="http://schemas.microsoft.com/office/drawing/2014/main" id="{154D1EA7-F109-0273-4A18-4C6F90B7AE21}"/>
              </a:ext>
            </a:extLst>
          </p:cNvPr>
          <p:cNvSpPr/>
          <p:nvPr/>
        </p:nvSpPr>
        <p:spPr>
          <a:xfrm>
            <a:off x="4824790" y="2962385"/>
            <a:ext cx="1371600" cy="1371600"/>
          </a:xfrm>
          <a:prstGeom prst="rect">
            <a:avLst/>
          </a:prstGeom>
          <a:solidFill>
            <a:schemeClr val="lt2"/>
          </a:solid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Indicator Selection and Validation</a:t>
            </a:r>
            <a:endParaRPr sz="1600" b="1"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0" name="Google Shape;1753;g3123edf8f4c_2_435">
            <a:extLst>
              <a:ext uri="{FF2B5EF4-FFF2-40B4-BE49-F238E27FC236}">
                <a16:creationId xmlns:a16="http://schemas.microsoft.com/office/drawing/2014/main" id="{A8595E1D-C3A1-61D6-F2A6-097B64E9197D}"/>
              </a:ext>
            </a:extLst>
          </p:cNvPr>
          <p:cNvSpPr/>
          <p:nvPr/>
        </p:nvSpPr>
        <p:spPr>
          <a:xfrm>
            <a:off x="9239062" y="4050609"/>
            <a:ext cx="1371600" cy="1371600"/>
          </a:xfrm>
          <a:prstGeom prst="rect">
            <a:avLst/>
          </a:prstGeom>
          <a:blipFill rotWithShape="1">
            <a:blip r:embed="rId4">
              <a:alphaModFix/>
            </a:blip>
            <a:stretch>
              <a:fillRect/>
            </a:stretch>
          </a:blipFill>
          <a:ln w="127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1"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1" name="Google Shape;1756;g3123edf8f4c_2_435">
            <a:extLst>
              <a:ext uri="{FF2B5EF4-FFF2-40B4-BE49-F238E27FC236}">
                <a16:creationId xmlns:a16="http://schemas.microsoft.com/office/drawing/2014/main" id="{31078632-B9D2-CE93-8F7A-A8DCF5874028}"/>
              </a:ext>
            </a:extLst>
          </p:cNvPr>
          <p:cNvSpPr txBox="1"/>
          <p:nvPr/>
        </p:nvSpPr>
        <p:spPr>
          <a:xfrm>
            <a:off x="7780106"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2023)</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0" name="Google Shape;1757;g3123edf8f4c_2_435">
            <a:extLst>
              <a:ext uri="{FF2B5EF4-FFF2-40B4-BE49-F238E27FC236}">
                <a16:creationId xmlns:a16="http://schemas.microsoft.com/office/drawing/2014/main" id="{C1EF939E-D2D1-174D-FEB2-DEC67F7DC5F2}"/>
              </a:ext>
            </a:extLst>
          </p:cNvPr>
          <p:cNvSpPr txBox="1"/>
          <p:nvPr/>
        </p:nvSpPr>
        <p:spPr>
          <a:xfrm>
            <a:off x="9239061"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(Gu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1" name="Google Shape;1758;g3123edf8f4c_2_435">
            <a:extLst>
              <a:ext uri="{FF2B5EF4-FFF2-40B4-BE49-F238E27FC236}">
                <a16:creationId xmlns:a16="http://schemas.microsoft.com/office/drawing/2014/main" id="{8152A1E2-ACDB-1A4B-E6E7-F6DF1DB965F7}"/>
              </a:ext>
            </a:extLst>
          </p:cNvPr>
          <p:cNvSpPr txBox="1"/>
          <p:nvPr/>
        </p:nvSpPr>
        <p:spPr>
          <a:xfrm>
            <a:off x="10692708" y="3269427"/>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rPr>
              <a:t>(Gu et al., 2026)</a:t>
            </a:r>
            <a:endParaRPr sz="1400" b="0" i="1" u="none" strike="noStrike" cap="none"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4" name="Google Shape;1761;g3123edf8f4c_2_435">
            <a:extLst>
              <a:ext uri="{FF2B5EF4-FFF2-40B4-BE49-F238E27FC236}">
                <a16:creationId xmlns:a16="http://schemas.microsoft.com/office/drawing/2014/main" id="{7F379CD8-6116-E123-F406-1BCC99C9E210}"/>
              </a:ext>
            </a:extLst>
          </p:cNvPr>
          <p:cNvSpPr txBox="1"/>
          <p:nvPr/>
        </p:nvSpPr>
        <p:spPr>
          <a:xfrm>
            <a:off x="777745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5" name="Google Shape;1762;g3123edf8f4c_2_435">
            <a:extLst>
              <a:ext uri="{FF2B5EF4-FFF2-40B4-BE49-F238E27FC236}">
                <a16:creationId xmlns:a16="http://schemas.microsoft.com/office/drawing/2014/main" id="{8B51FD0B-68FD-95E2-AB59-B8043A390044}"/>
              </a:ext>
            </a:extLst>
          </p:cNvPr>
          <p:cNvSpPr txBox="1"/>
          <p:nvPr/>
        </p:nvSpPr>
        <p:spPr>
          <a:xfrm>
            <a:off x="9239061"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2024)</a:t>
            </a:r>
            <a:endParaRPr sz="1400" b="0" i="0" u="none" strike="noStrike" cap="none">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6" name="Google Shape;1763;g3123edf8f4c_2_435">
            <a:extLst>
              <a:ext uri="{FF2B5EF4-FFF2-40B4-BE49-F238E27FC236}">
                <a16:creationId xmlns:a16="http://schemas.microsoft.com/office/drawing/2014/main" id="{CC719070-A2FB-56D1-D357-6C61EDA4B3C1}"/>
              </a:ext>
            </a:extLst>
          </p:cNvPr>
          <p:cNvSpPr txBox="1"/>
          <p:nvPr/>
        </p:nvSpPr>
        <p:spPr>
          <a:xfrm>
            <a:off x="10692708" y="5454214"/>
            <a:ext cx="13716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(Gerst et al., 2025)</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8" name="Google Shape;1767;g3123edf8f4c_2_435">
            <a:extLst>
              <a:ext uri="{FF2B5EF4-FFF2-40B4-BE49-F238E27FC236}">
                <a16:creationId xmlns:a16="http://schemas.microsoft.com/office/drawing/2014/main" id="{F015B572-4920-6D8E-EDC2-D9EBB6A30DC3}"/>
              </a:ext>
            </a:extLst>
          </p:cNvPr>
          <p:cNvSpPr/>
          <p:nvPr/>
        </p:nvSpPr>
        <p:spPr>
          <a:xfrm>
            <a:off x="4911920" y="6119424"/>
            <a:ext cx="241200" cy="228600"/>
          </a:xfrm>
          <a:prstGeom prst="roundRect">
            <a:avLst>
              <a:gd name="adj" fmla="val 16667"/>
            </a:avLst>
          </a:prstGeom>
          <a:solidFill>
            <a:srgbClr val="F7CAAC"/>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9" name="Google Shape;1768;g3123edf8f4c_2_435">
            <a:extLst>
              <a:ext uri="{FF2B5EF4-FFF2-40B4-BE49-F238E27FC236}">
                <a16:creationId xmlns:a16="http://schemas.microsoft.com/office/drawing/2014/main" id="{4033DC61-8ED5-07AE-20DA-BDC6FB8D8615}"/>
              </a:ext>
            </a:extLst>
          </p:cNvPr>
          <p:cNvSpPr/>
          <p:nvPr/>
        </p:nvSpPr>
        <p:spPr>
          <a:xfrm>
            <a:off x="4911920" y="6442108"/>
            <a:ext cx="241200" cy="228600"/>
          </a:xfrm>
          <a:prstGeom prst="roundRect">
            <a:avLst>
              <a:gd name="adj" fmla="val 16667"/>
            </a:avLst>
          </a:prstGeom>
          <a:solidFill>
            <a:srgbClr val="B3C6E7"/>
          </a:solidFill>
          <a:ln w="25400" cap="flat" cmpd="sng">
            <a:solidFill>
              <a:srgbClr val="1C305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0" name="Google Shape;1769;g3123edf8f4c_2_435">
            <a:extLst>
              <a:ext uri="{FF2B5EF4-FFF2-40B4-BE49-F238E27FC236}">
                <a16:creationId xmlns:a16="http://schemas.microsoft.com/office/drawing/2014/main" id="{6CA1AA9B-E0B3-8163-FA7E-3A5EAF10DA90}"/>
              </a:ext>
            </a:extLst>
          </p:cNvPr>
          <p:cNvSpPr txBox="1"/>
          <p:nvPr/>
        </p:nvSpPr>
        <p:spPr>
          <a:xfrm flipH="1">
            <a:off x="5153205" y="6105380"/>
            <a:ext cx="1111953"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In Progress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6" name="Google Shape;1745;g3123edf8f4c_2_435">
            <a:extLst>
              <a:ext uri="{FF2B5EF4-FFF2-40B4-BE49-F238E27FC236}">
                <a16:creationId xmlns:a16="http://schemas.microsoft.com/office/drawing/2014/main" id="{2DCEA9E5-BFEB-56CB-8377-AF93CC0507C0}"/>
              </a:ext>
            </a:extLst>
          </p:cNvPr>
          <p:cNvSpPr/>
          <p:nvPr/>
        </p:nvSpPr>
        <p:spPr>
          <a:xfrm>
            <a:off x="9238718" y="4480131"/>
            <a:ext cx="1371943"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37" name="Google Shape;1746;g3123edf8f4c_2_435">
            <a:extLst>
              <a:ext uri="{FF2B5EF4-FFF2-40B4-BE49-F238E27FC236}">
                <a16:creationId xmlns:a16="http://schemas.microsoft.com/office/drawing/2014/main" id="{7A331489-3B71-6EDB-14C6-91D05F5BD726}"/>
              </a:ext>
            </a:extLst>
          </p:cNvPr>
          <p:cNvSpPr txBox="1"/>
          <p:nvPr/>
        </p:nvSpPr>
        <p:spPr>
          <a:xfrm>
            <a:off x="9238718" y="4511356"/>
            <a:ext cx="1371943"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Indicator Taxonomy</a:t>
            </a:r>
          </a:p>
        </p:txBody>
      </p:sp>
      <p:sp>
        <p:nvSpPr>
          <p:cNvPr id="1938" name="Google Shape;1769;g3123edf8f4c_2_435">
            <a:extLst>
              <a:ext uri="{FF2B5EF4-FFF2-40B4-BE49-F238E27FC236}">
                <a16:creationId xmlns:a16="http://schemas.microsoft.com/office/drawing/2014/main" id="{285CE60C-8E67-88D4-7117-EAB61341977D}"/>
              </a:ext>
            </a:extLst>
          </p:cNvPr>
          <p:cNvSpPr txBox="1"/>
          <p:nvPr/>
        </p:nvSpPr>
        <p:spPr>
          <a:xfrm flipH="1">
            <a:off x="5153206" y="6429470"/>
            <a:ext cx="1111952" cy="253875"/>
          </a:xfrm>
          <a:prstGeom prst="rect">
            <a:avLst/>
          </a:prstGeom>
          <a:noFill/>
          <a:ln>
            <a:noFill/>
          </a:ln>
        </p:spPr>
        <p:txBody>
          <a:bodyPr spcFirstLastPara="1" wrap="square" lIns="91425" tIns="45700" rIns="91425" bIns="45700" anchor="t" anchorCtr="0">
            <a:spAutoFit/>
          </a:bodyPr>
          <a:lstStyle/>
          <a:p>
            <a:pPr marL="0" marR="0" lvl="0" indent="0" algn="l" rtl="0">
              <a:lnSpc>
                <a:spcPct val="75000"/>
              </a:lnSpc>
              <a:spcBef>
                <a:spcPts val="0"/>
              </a:spcBef>
              <a:spcAft>
                <a:spcPts val="0"/>
              </a:spcAft>
              <a:buClr>
                <a:srgbClr val="000000"/>
              </a:buClr>
              <a:buSzPts val="1400"/>
              <a:buFont typeface="Arial"/>
              <a:buNone/>
            </a:pPr>
            <a:r>
              <a:rPr lang="en-US"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Completed</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39" name="Picture 1938">
            <a:extLst>
              <a:ext uri="{FF2B5EF4-FFF2-40B4-BE49-F238E27FC236}">
                <a16:creationId xmlns:a16="http://schemas.microsoft.com/office/drawing/2014/main" id="{1E8A735D-A4BF-F9CA-3CA4-DE437ED0CFD7}"/>
              </a:ext>
            </a:extLst>
          </p:cNvPr>
          <p:cNvPicPr>
            <a:picLocks/>
          </p:cNvPicPr>
          <p:nvPr/>
        </p:nvPicPr>
        <p:blipFill>
          <a:blip r:embed="rId5"/>
          <a:stretch>
            <a:fillRect/>
          </a:stretch>
        </p:blipFill>
        <p:spPr>
          <a:xfrm>
            <a:off x="7770755"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0" name="Google Shape;1745;g3123edf8f4c_2_435">
            <a:extLst>
              <a:ext uri="{FF2B5EF4-FFF2-40B4-BE49-F238E27FC236}">
                <a16:creationId xmlns:a16="http://schemas.microsoft.com/office/drawing/2014/main" id="{1B467391-5F5F-D4BB-EB66-821487310A15}"/>
              </a:ext>
            </a:extLst>
          </p:cNvPr>
          <p:cNvSpPr/>
          <p:nvPr/>
        </p:nvSpPr>
        <p:spPr>
          <a:xfrm>
            <a:off x="7771099" y="4480131"/>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2" name="Google Shape;1746;g3123edf8f4c_2_435">
            <a:extLst>
              <a:ext uri="{FF2B5EF4-FFF2-40B4-BE49-F238E27FC236}">
                <a16:creationId xmlns:a16="http://schemas.microsoft.com/office/drawing/2014/main" id="{2465D263-AC02-CB79-92E4-214BDEEC90BE}"/>
              </a:ext>
            </a:extLst>
          </p:cNvPr>
          <p:cNvSpPr txBox="1"/>
          <p:nvPr/>
        </p:nvSpPr>
        <p:spPr>
          <a:xfrm>
            <a:off x="7771099" y="4511356"/>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Content</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Validity</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3" name="Picture 1942">
            <a:extLst>
              <a:ext uri="{FF2B5EF4-FFF2-40B4-BE49-F238E27FC236}">
                <a16:creationId xmlns:a16="http://schemas.microsoft.com/office/drawing/2014/main" id="{2B067A20-9386-884C-7018-193E3681F342}"/>
              </a:ext>
            </a:extLst>
          </p:cNvPr>
          <p:cNvPicPr>
            <a:picLocks/>
          </p:cNvPicPr>
          <p:nvPr/>
        </p:nvPicPr>
        <p:blipFill>
          <a:blip r:embed="rId6"/>
          <a:stretch>
            <a:fillRect/>
          </a:stretch>
        </p:blipFill>
        <p:spPr>
          <a:xfrm>
            <a:off x="10707971" y="4050609"/>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4" name="Google Shape;1745;g3123edf8f4c_2_435">
            <a:extLst>
              <a:ext uri="{FF2B5EF4-FFF2-40B4-BE49-F238E27FC236}">
                <a16:creationId xmlns:a16="http://schemas.microsoft.com/office/drawing/2014/main" id="{937833FF-023C-5E03-142D-E22222EF3C69}"/>
              </a:ext>
            </a:extLst>
          </p:cNvPr>
          <p:cNvSpPr/>
          <p:nvPr/>
        </p:nvSpPr>
        <p:spPr>
          <a:xfrm>
            <a:off x="10707971" y="448161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5" name="Google Shape;1746;g3123edf8f4c_2_435">
            <a:extLst>
              <a:ext uri="{FF2B5EF4-FFF2-40B4-BE49-F238E27FC236}">
                <a16:creationId xmlns:a16="http://schemas.microsoft.com/office/drawing/2014/main" id="{6FC5D71F-1CE4-1AA2-EA06-5A96632F8847}"/>
              </a:ext>
            </a:extLst>
          </p:cNvPr>
          <p:cNvSpPr txBox="1"/>
          <p:nvPr/>
        </p:nvSpPr>
        <p:spPr>
          <a:xfrm>
            <a:off x="10707971" y="451283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Quality of</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Evidence</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6" name="Picture 1945">
            <a:extLst>
              <a:ext uri="{FF2B5EF4-FFF2-40B4-BE49-F238E27FC236}">
                <a16:creationId xmlns:a16="http://schemas.microsoft.com/office/drawing/2014/main" id="{C9B7D96D-C3D1-F092-3987-2872EBAFE542}"/>
              </a:ext>
            </a:extLst>
          </p:cNvPr>
          <p:cNvPicPr>
            <a:picLocks/>
          </p:cNvPicPr>
          <p:nvPr/>
        </p:nvPicPr>
        <p:blipFill>
          <a:blip r:embed="rId7"/>
          <a:stretch>
            <a:fillRect/>
          </a:stretch>
        </p:blipFill>
        <p:spPr>
          <a:xfrm>
            <a:off x="923871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47" name="Google Shape;1745;g3123edf8f4c_2_435">
            <a:extLst>
              <a:ext uri="{FF2B5EF4-FFF2-40B4-BE49-F238E27FC236}">
                <a16:creationId xmlns:a16="http://schemas.microsoft.com/office/drawing/2014/main" id="{50894AC3-9C88-25C3-AFD7-EC667C0AE2AF}"/>
              </a:ext>
            </a:extLst>
          </p:cNvPr>
          <p:cNvSpPr/>
          <p:nvPr/>
        </p:nvSpPr>
        <p:spPr>
          <a:xfrm>
            <a:off x="9238718" y="2267703"/>
            <a:ext cx="1371600" cy="548700"/>
          </a:xfrm>
          <a:prstGeom prst="rect">
            <a:avLst/>
          </a:prstGeom>
          <a:solidFill>
            <a:srgbClr val="8DA9DB">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48" name="Google Shape;1746;g3123edf8f4c_2_435">
            <a:extLst>
              <a:ext uri="{FF2B5EF4-FFF2-40B4-BE49-F238E27FC236}">
                <a16:creationId xmlns:a16="http://schemas.microsoft.com/office/drawing/2014/main" id="{9BDB04F4-A3AB-A5AA-CFCB-C38CD075E297}"/>
              </a:ext>
            </a:extLst>
          </p:cNvPr>
          <p:cNvSpPr txBox="1"/>
          <p:nvPr/>
        </p:nvSpPr>
        <p:spPr>
          <a:xfrm>
            <a:off x="9238718" y="2298928"/>
            <a:ext cx="13716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rPr>
              <a:t>Resilience</a:t>
            </a:r>
          </a:p>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Outcomes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1949" name="Picture 1948">
            <a:extLst>
              <a:ext uri="{FF2B5EF4-FFF2-40B4-BE49-F238E27FC236}">
                <a16:creationId xmlns:a16="http://schemas.microsoft.com/office/drawing/2014/main" id="{02556103-DBD3-EEF2-0AB3-08EAE3E6D1EC}"/>
              </a:ext>
            </a:extLst>
          </p:cNvPr>
          <p:cNvPicPr>
            <a:picLocks/>
          </p:cNvPicPr>
          <p:nvPr/>
        </p:nvPicPr>
        <p:blipFill>
          <a:blip r:embed="rId8"/>
          <a:stretch>
            <a:fillRect/>
          </a:stretch>
        </p:blipFill>
        <p:spPr>
          <a:xfrm>
            <a:off x="10692708" y="1855451"/>
            <a:ext cx="1371600" cy="1371600"/>
          </a:xfrm>
          <a:prstGeom prst="rect">
            <a:avLst/>
          </a:prstGeom>
          <a:ln w="12700">
            <a:solidFill>
              <a:schemeClr val="tx1"/>
            </a:solidFill>
          </a:ln>
          <a:effectLst>
            <a:outerShdw blurRad="50800" dist="38100" dir="2700000" algn="tl" rotWithShape="0">
              <a:prstClr val="black">
                <a:alpha val="40000"/>
              </a:prstClr>
            </a:outerShdw>
          </a:effectLst>
        </p:spPr>
      </p:pic>
      <p:sp>
        <p:nvSpPr>
          <p:cNvPr id="1950" name="Google Shape;1732;g3123edf8f4c_2_435">
            <a:extLst>
              <a:ext uri="{FF2B5EF4-FFF2-40B4-BE49-F238E27FC236}">
                <a16:creationId xmlns:a16="http://schemas.microsoft.com/office/drawing/2014/main" id="{DCDAF0C5-FEED-BC9A-0042-148A6626F0CC}"/>
              </a:ext>
            </a:extLst>
          </p:cNvPr>
          <p:cNvSpPr/>
          <p:nvPr/>
        </p:nvSpPr>
        <p:spPr>
          <a:xfrm>
            <a:off x="10692708" y="2267703"/>
            <a:ext cx="1371600" cy="548700"/>
          </a:xfrm>
          <a:prstGeom prst="rect">
            <a:avLst/>
          </a:prstGeom>
          <a:solidFill>
            <a:srgbClr val="F4B081">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200"/>
              <a:buFont typeface="Arial"/>
              <a:buNone/>
            </a:pPr>
            <a:endParaRPr sz="2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51" name="Google Shape;1733;g3123edf8f4c_2_435">
            <a:extLst>
              <a:ext uri="{FF2B5EF4-FFF2-40B4-BE49-F238E27FC236}">
                <a16:creationId xmlns:a16="http://schemas.microsoft.com/office/drawing/2014/main" id="{EC9A7672-85DB-CD56-0571-5E1C99F579D5}"/>
              </a:ext>
            </a:extLst>
          </p:cNvPr>
          <p:cNvSpPr txBox="1"/>
          <p:nvPr/>
        </p:nvSpPr>
        <p:spPr>
          <a:xfrm>
            <a:off x="10829868" y="2298928"/>
            <a:ext cx="1097400" cy="486247"/>
          </a:xfrm>
          <a:prstGeom prst="rect">
            <a:avLst/>
          </a:prstGeom>
          <a:noFill/>
          <a:ln>
            <a:noFill/>
          </a:ln>
        </p:spPr>
        <p:txBody>
          <a:bodyPr spcFirstLastPara="1" wrap="square" lIns="91425" tIns="45700" rIns="91425" bIns="45700" anchor="ctr" anchorCtr="0">
            <a:spAutoFit/>
          </a:bodyPr>
          <a:lstStyle/>
          <a:p>
            <a:pPr marL="0" marR="0" lvl="0" indent="0" algn="ctr" rtl="0">
              <a:lnSpc>
                <a:spcPct val="80000"/>
              </a:lnSpc>
              <a:spcBef>
                <a:spcPts val="0"/>
              </a:spcBef>
              <a:spcAft>
                <a:spcPts val="0"/>
              </a:spcAft>
              <a:buClr>
                <a:srgbClr val="000000"/>
              </a:buClr>
              <a:buSzPts val="1400"/>
              <a:buFont typeface="Arial"/>
              <a:buNone/>
            </a:pPr>
            <a:r>
              <a:rPr lang="en-US" sz="1600" b="1" dirty="0">
                <a:solidFill>
                  <a:schemeClr val="lt1"/>
                </a:solidFill>
                <a:latin typeface="Calibri" panose="020F0502020204030204" pitchFamily="34" charset="0"/>
                <a:ea typeface="Calibri" panose="020F0502020204030204" pitchFamily="34" charset="0"/>
                <a:cs typeface="Calibri" panose="020F0502020204030204" pitchFamily="34" charset="0"/>
              </a:rPr>
              <a:t>Predictive Indices</a:t>
            </a:r>
            <a:endParaRPr sz="16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88" name="Google Shape;1988;g3123edf8f4c_2_979">
            <a:extLst>
              <a:ext uri="{FF2B5EF4-FFF2-40B4-BE49-F238E27FC236}">
                <a16:creationId xmlns:a16="http://schemas.microsoft.com/office/drawing/2014/main" id="{BD5DFC9E-C1D9-76EA-7EF1-FA00B5B11EA6}"/>
              </a:ext>
            </a:extLst>
          </p:cNvPr>
          <p:cNvSpPr/>
          <p:nvPr/>
        </p:nvSpPr>
        <p:spPr>
          <a:xfrm>
            <a:off x="6261929" y="3821752"/>
            <a:ext cx="5858950" cy="2033587"/>
          </a:xfrm>
          <a:prstGeom prst="roundRect">
            <a:avLst>
              <a:gd name="adj" fmla="val 16667"/>
            </a:avLst>
          </a:prstGeom>
          <a:noFill/>
          <a:ln w="762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984" name="TextBox 1983">
            <a:extLst>
              <a:ext uri="{FF2B5EF4-FFF2-40B4-BE49-F238E27FC236}">
                <a16:creationId xmlns:a16="http://schemas.microsoft.com/office/drawing/2014/main" id="{D4E3FA3E-10B5-B41D-330B-80F8AE0AD00F}"/>
              </a:ext>
            </a:extLst>
          </p:cNvPr>
          <p:cNvSpPr txBox="1"/>
          <p:nvPr/>
        </p:nvSpPr>
        <p:spPr>
          <a:xfrm>
            <a:off x="109634" y="1524457"/>
            <a:ext cx="4617177" cy="4176057"/>
          </a:xfrm>
          <a:prstGeom prst="rect">
            <a:avLst/>
          </a:prstGeom>
          <a:solidFill>
            <a:schemeClr val="bg1"/>
          </a:solidFill>
        </p:spPr>
        <p:txBody>
          <a:bodyPr wrap="square" anchor="ctr">
            <a:noAutofit/>
          </a:bodyPr>
          <a:lstStyle/>
          <a:p>
            <a:pPr algn="l">
              <a:spcBef>
                <a:spcPts val="750"/>
              </a:spcBef>
              <a:spcAft>
                <a:spcPts val="750"/>
              </a:spcAft>
            </a:pPr>
            <a:r>
              <a:rPr lang="en-US" sz="24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“An expert judgment process for improving the scientific credibility of resilience indicator selection”</a:t>
            </a:r>
            <a:endParaRPr lang="en-US" sz="2400" dirty="0">
              <a:solidFill>
                <a:srgbClr val="333333"/>
              </a:solidFill>
              <a:latin typeface="Calibri" panose="020F0502020204030204" pitchFamily="34" charset="0"/>
              <a:ea typeface="Calibri" panose="020F0502020204030204" pitchFamily="34" charset="0"/>
              <a:cs typeface="Calibri" panose="020F0502020204030204" pitchFamily="34" charset="0"/>
            </a:endParaRPr>
          </a:p>
          <a:p>
            <a:pPr>
              <a:spcBef>
                <a:spcPts val="750"/>
              </a:spcBef>
              <a:spcAft>
                <a:spcPts val="750"/>
              </a:spcAft>
            </a:pPr>
            <a:r>
              <a:rPr lang="en-US" sz="1800" dirty="0">
                <a:latin typeface="Calibri" panose="020F0502020204030204" pitchFamily="34" charset="0"/>
                <a:ea typeface="Calibri" panose="020F0502020204030204" pitchFamily="34" charset="0"/>
                <a:cs typeface="Calibri" panose="020F0502020204030204" pitchFamily="34" charset="0"/>
              </a:rPr>
              <a:t>W3-A: Advances in Risk and Resilience Practice 1:30 PM - 3:00 PM</a:t>
            </a:r>
            <a:endParaRPr lang="en-US" sz="1800" i="0" dirty="0">
              <a:solidFill>
                <a:srgbClr val="333333"/>
              </a:solidFill>
              <a:effectLst/>
              <a:latin typeface="Calibri" panose="020F0502020204030204" pitchFamily="34" charset="0"/>
              <a:ea typeface="Calibri" panose="020F0502020204030204" pitchFamily="34" charset="0"/>
              <a:cs typeface="Calibri" panose="020F0502020204030204" pitchFamily="34" charset="0"/>
            </a:endParaRPr>
          </a:p>
          <a:p>
            <a:pPr algn="l">
              <a:spcBef>
                <a:spcPts val="750"/>
              </a:spcBef>
              <a:spcAft>
                <a:spcPts val="750"/>
              </a:spcAft>
            </a:pPr>
            <a:r>
              <a:rPr lang="en-US" sz="2400" b="1"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Today at 2:30 PM - 2:50 PM</a:t>
            </a:r>
            <a:br>
              <a:rPr lang="en-US" sz="2400" b="1"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br>
            <a:r>
              <a:rPr lang="en-US" sz="2400" b="1" dirty="0">
                <a:latin typeface="Calibri" panose="020F0502020204030204" pitchFamily="34" charset="0"/>
                <a:ea typeface="Calibri" panose="020F0502020204030204" pitchFamily="34" charset="0"/>
                <a:cs typeface="Calibri" panose="020F0502020204030204" pitchFamily="34" charset="0"/>
              </a:rPr>
              <a:t>River Birch Ballroom A</a:t>
            </a:r>
          </a:p>
        </p:txBody>
      </p:sp>
    </p:spTree>
    <p:extLst>
      <p:ext uri="{BB962C8B-B14F-4D97-AF65-F5344CB8AC3E}">
        <p14:creationId xmlns:p14="http://schemas.microsoft.com/office/powerpoint/2010/main" val="3686617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2"/>
        <p:cNvGrpSpPr/>
        <p:nvPr/>
      </p:nvGrpSpPr>
      <p:grpSpPr>
        <a:xfrm>
          <a:off x="0" y="0"/>
          <a:ext cx="0" cy="0"/>
          <a:chOff x="0" y="0"/>
          <a:chExt cx="0" cy="0"/>
        </a:xfrm>
      </p:grpSpPr>
      <p:sp>
        <p:nvSpPr>
          <p:cNvPr id="2126" name="Google Shape;2126;g31282e9e9f1_3_0"/>
          <p:cNvSpPr txBox="1">
            <a:spLocks noGrp="1"/>
          </p:cNvSpPr>
          <p:nvPr>
            <p:ph type="title"/>
          </p:nvPr>
        </p:nvSpPr>
        <p:spPr>
          <a:xfrm>
            <a:off x="504497" y="429682"/>
            <a:ext cx="106734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lt1"/>
              </a:buClr>
              <a:buSzPts val="4400"/>
              <a:buFont typeface="Calibri"/>
              <a:buNone/>
            </a:pPr>
            <a:r>
              <a:rPr lang="en-US" sz="4000" b="0"/>
              <a:t>Community Resilience Measurement Project Team</a:t>
            </a:r>
            <a:endParaRPr sz="4000" b="0"/>
          </a:p>
        </p:txBody>
      </p:sp>
      <p:sp>
        <p:nvSpPr>
          <p:cNvPr id="2" name="Google Shape;2133;g31282e9e9f1_3_0">
            <a:extLst>
              <a:ext uri="{FF2B5EF4-FFF2-40B4-BE49-F238E27FC236}">
                <a16:creationId xmlns:a16="http://schemas.microsoft.com/office/drawing/2014/main" id="{80086F36-BB85-01C4-BF13-EAF5BBBA1A48}"/>
              </a:ext>
            </a:extLst>
          </p:cNvPr>
          <p:cNvSpPr txBox="1"/>
          <p:nvPr/>
        </p:nvSpPr>
        <p:spPr>
          <a:xfrm>
            <a:off x="4126040" y="1755382"/>
            <a:ext cx="3939920"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US" sz="28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Calibri"/>
              </a:rPr>
              <a:t>Assessment Products</a:t>
            </a:r>
            <a:endParaRPr sz="2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0" marR="0" lvl="0" indent="0" algn="ctr" rtl="0">
              <a:lnSpc>
                <a:spcPct val="100000"/>
              </a:lnSpc>
              <a:spcBef>
                <a:spcPts val="0"/>
              </a:spcBef>
              <a:spcAft>
                <a:spcPts val="0"/>
              </a:spcAft>
              <a:buClr>
                <a:srgbClr val="000000"/>
              </a:buClr>
              <a:buSzPts val="2400"/>
              <a:buFont typeface="Arial"/>
              <a:buNone/>
            </a:pPr>
            <a:r>
              <a:rPr lang="en-US" sz="2800" b="1"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Calibri"/>
              </a:rPr>
              <a:t>and more!</a:t>
            </a:r>
            <a:endParaRPr sz="2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4" name="Picture 3">
            <a:extLst>
              <a:ext uri="{FF2B5EF4-FFF2-40B4-BE49-F238E27FC236}">
                <a16:creationId xmlns:a16="http://schemas.microsoft.com/office/drawing/2014/main" id="{0CFFB175-6CCE-4C8E-C17C-2869FE8F018B}"/>
              </a:ext>
            </a:extLst>
          </p:cNvPr>
          <p:cNvPicPr>
            <a:picLocks noChangeAspect="1"/>
          </p:cNvPicPr>
          <p:nvPr/>
        </p:nvPicPr>
        <p:blipFill>
          <a:blip r:embed="rId3"/>
          <a:stretch>
            <a:fillRect/>
          </a:stretch>
        </p:blipFill>
        <p:spPr>
          <a:xfrm>
            <a:off x="5181600" y="3435770"/>
            <a:ext cx="1828800" cy="1828800"/>
          </a:xfrm>
          <a:prstGeom prst="rect">
            <a:avLst/>
          </a:prstGeom>
        </p:spPr>
      </p:pic>
      <p:sp>
        <p:nvSpPr>
          <p:cNvPr id="6" name="TextBox 5">
            <a:extLst>
              <a:ext uri="{FF2B5EF4-FFF2-40B4-BE49-F238E27FC236}">
                <a16:creationId xmlns:a16="http://schemas.microsoft.com/office/drawing/2014/main" id="{14E505D1-94E0-8378-041B-A20D501386AE}"/>
              </a:ext>
            </a:extLst>
          </p:cNvPr>
          <p:cNvSpPr txBox="1"/>
          <p:nvPr/>
        </p:nvSpPr>
        <p:spPr>
          <a:xfrm>
            <a:off x="3039359" y="3081082"/>
            <a:ext cx="6113282" cy="307777"/>
          </a:xfrm>
          <a:prstGeom prst="rect">
            <a:avLst/>
          </a:prstGeom>
          <a:noFill/>
        </p:spPr>
        <p:txBody>
          <a:bodyPr wrap="square">
            <a:spAutoFit/>
          </a:bodyPr>
          <a:lstStyle/>
          <a:p>
            <a:pPr algn="ct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https://www.nist.gov/community-resilience-assessment-methodology</a:t>
            </a: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749</TotalTime>
  <Words>3770</Words>
  <Application>Microsoft Office PowerPoint</Application>
  <PresentationFormat>Widescreen</PresentationFormat>
  <Paragraphs>674</Paragraphs>
  <Slides>25</Slides>
  <Notes>25</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25</vt:i4>
      </vt:variant>
    </vt:vector>
  </HeadingPairs>
  <TitlesOfParts>
    <vt:vector size="31" baseType="lpstr">
      <vt:lpstr>Noto Sans Symbols</vt:lpstr>
      <vt:lpstr>Arial</vt:lpstr>
      <vt:lpstr>Calibri</vt:lpstr>
      <vt:lpstr>1_Office Theme</vt:lpstr>
      <vt:lpstr>1_Office Theme</vt:lpstr>
      <vt:lpstr>1_Office Theme</vt:lpstr>
      <vt:lpstr>PowerPoint Presentation</vt:lpstr>
      <vt:lpstr>Community Resilience Program</vt:lpstr>
      <vt:lpstr>Community Resilience</vt:lpstr>
      <vt:lpstr>Community Resilience Program</vt:lpstr>
      <vt:lpstr>Community Resilience Indicators</vt:lpstr>
      <vt:lpstr>NIST Project on Community Resilience Assessment Methodology</vt:lpstr>
      <vt:lpstr>Overview of Assessment Methodology </vt:lpstr>
      <vt:lpstr>Research Infrastructure for  Community Resilience Measurement Science</vt:lpstr>
      <vt:lpstr>PowerPoint Presentation</vt:lpstr>
      <vt:lpstr>Indicators by Systems and Attributes</vt:lpstr>
      <vt:lpstr>PowerPoint Presentation</vt:lpstr>
      <vt:lpstr>Assessment Methodology - Validation </vt:lpstr>
      <vt:lpstr>Selection of Predictive Indices</vt:lpstr>
      <vt:lpstr>Reliability and criterion validation efforts</vt:lpstr>
      <vt:lpstr>Reliability and criterion validation efforts</vt:lpstr>
      <vt:lpstr>Outcome Indicator</vt:lpstr>
      <vt:lpstr>Outcome Indicator</vt:lpstr>
      <vt:lpstr>Reliability and criterion validation efforts</vt:lpstr>
      <vt:lpstr>Validation Approach</vt:lpstr>
      <vt:lpstr>Validation Results</vt:lpstr>
      <vt:lpstr>Validation Results</vt:lpstr>
      <vt:lpstr>Validation Results</vt:lpstr>
      <vt:lpstr>Next Steps</vt:lpstr>
      <vt:lpstr>SRA Session Later Today</vt:lpstr>
      <vt:lpstr>Community Resilience Measurement Project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Loerzel, Jarrod L. (Fed)</dc:creator>
  <cp:lastModifiedBy>Gu, Donghwan (Assoc)</cp:lastModifiedBy>
  <cp:revision>176</cp:revision>
  <dcterms:created xsi:type="dcterms:W3CDTF">2020-10-26T21:21:55Z</dcterms:created>
  <dcterms:modified xsi:type="dcterms:W3CDTF">2025-12-12T15:14:44Z</dcterms:modified>
</cp:coreProperties>
</file>